
<file path=[Content_Types].xml><?xml version="1.0" encoding="utf-8"?>
<Types xmlns="http://schemas.openxmlformats.org/package/2006/content-types">
  <Default ContentType="image/jpeg" Extension="jpg"/>
  <Default ContentType="application/x-fontdata" Extension="fntdata"/>
  <Default ContentType="application/xml" Extension="xml"/>
  <Default ContentType="application/vnd.openxmlformats-officedocument.obfuscatedFont" Extension="odttf"/>
  <Default ContentType="application/vnd.openxmlformats-package.relationships+xml" Extension="rels"/>
  <Override ContentType="application/vnd.openxmlformats-officedocument.presentationml.notesSlide+xml" PartName="/ppt/notesSlides/notesSlide1.xml"/>
  <Override ContentType="application/vnd.openxmlformats-officedocument.presentationml.tableStyles+xml" PartName="/ppt/tableStyles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embedTrueTypeFonts="1" strictFirstAndLastChars="0" saveSubsetFonts="1">
  <p:sldMasterIdLst>
    <p:sldMasterId id="2147483659" r:id="rId5"/>
  </p:sldMasterIdLst>
  <p:notesMasterIdLst>
    <p:notesMasterId r:id="rId6"/>
  </p:notesMasterIdLst>
  <p:sldIdLst>
    <p:sldId id="256" r:id="rId7"/>
  </p:sldIdLst>
  <p:sldSz cy="7589525" cx="10698475"/>
  <p:notesSz cx="6858000" cy="9144000"/>
  <p:embeddedFontLst>
    <p:embeddedFont>
      <p:font typeface="Comic Neue"/>
      <p:regular r:id="rId8"/>
      <p:bold r:id="rId9"/>
      <p:italic r:id="rId10"/>
      <p:boldItalic r:id="rId11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2390">
          <p15:clr>
            <a:srgbClr val="747775"/>
          </p15:clr>
        </p15:guide>
        <p15:guide id="2" pos="3370">
          <p15:clr>
            <a:srgbClr val="747775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tableStyles.xml><?xml version="1.0" encoding="utf-8"?>
<a:tblStyleLst xmlns:a="http://schemas.openxmlformats.org/drawingml/2006/main" xmlns:r="http://schemas.openxmlformats.org/officeDocument/2006/relationships" def="{3F1CE1FB-8FDA-4E78-BF1C-6511DE915C1F}">
  <a:tblStyle styleId="{3F1CE1FB-8FDA-4E78-BF1C-6511DE915C1F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left>
          <a:right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right>
          <a:top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top>
          <a:bottom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bottom>
          <a:insideH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insideH>
          <a:insideV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insideV>
        </a:tcBdr>
      </a:tcStyle>
    </a:wholeTbl>
    <a:band1H>
      <a:tcTxStyle/>
    </a:band1H>
    <a:band2H>
      <a:tcTxStyle/>
    </a:band2H>
    <a:band1V>
      <a:tcTxStyle/>
    </a:band1V>
    <a:band2V>
      <a:tcTxStyle/>
    </a:band2V>
    <a:lastCol>
      <a:tcTxStyle/>
    </a:lastCol>
    <a:firstCol>
      <a:tcTxStyle/>
    </a:firstCol>
    <a:lastRow>
      <a:tcTxStyle/>
    </a:lastRow>
    <a:seCell>
      <a:tcTxStyle/>
    </a:seCell>
    <a:swCell>
      <a:tcTxStyle/>
    </a:swCell>
    <a:firstRow>
      <a:tcTxStyle/>
    </a:firstRow>
    <a:neCell>
      <a:tcTxStyle/>
    </a:neCell>
    <a:nwCell>
      <a:tcTxStyle/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2390" orient="horz"/>
        <p:guide pos="337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11" Type="http://schemas.openxmlformats.org/officeDocument/2006/relationships/font" Target="fonts/ComicNeue-boldItalic.fntdata"/><Relationship Id="rId10" Type="http://schemas.openxmlformats.org/officeDocument/2006/relationships/font" Target="fonts/ComicNeue-italic.fntdata"/><Relationship Id="rId1" Type="http://schemas.openxmlformats.org/officeDocument/2006/relationships/theme" Target="theme/theme2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tableStyles" Target="tableStyles.xml"/><Relationship Id="rId9" Type="http://schemas.openxmlformats.org/officeDocument/2006/relationships/font" Target="fonts/ComicNeue-bold.fntdata"/><Relationship Id="rId5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7" Type="http://schemas.openxmlformats.org/officeDocument/2006/relationships/slide" Target="slides/slide1.xml"/><Relationship Id="rId8" Type="http://schemas.openxmlformats.org/officeDocument/2006/relationships/font" Target="fonts/ComicNeue-regular.fntdata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1012485" y="685800"/>
            <a:ext cx="48336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1" name="Shape 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Google Shape;52;g29dd92210b2_0_53:notes"/>
          <p:cNvSpPr/>
          <p:nvPr>
            <p:ph idx="2" type="sldImg"/>
          </p:nvPr>
        </p:nvSpPr>
        <p:spPr>
          <a:xfrm>
            <a:off x="1012485" y="685800"/>
            <a:ext cx="48336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3" name="Google Shape;53;g29dd92210b2_0_5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10" name="Shape 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Google Shape;11;p2"/>
          <p:cNvSpPr txBox="1"/>
          <p:nvPr>
            <p:ph type="ctrTitle"/>
          </p:nvPr>
        </p:nvSpPr>
        <p:spPr>
          <a:xfrm>
            <a:off x="364699" y="1098663"/>
            <a:ext cx="9969000" cy="3028800"/>
          </a:xfrm>
          <a:prstGeom prst="rect">
            <a:avLst/>
          </a:prstGeom>
        </p:spPr>
        <p:txBody>
          <a:bodyPr anchorCtr="0" anchor="b" bIns="116275" lIns="116275" spcFirstLastPara="1" rIns="116275" wrap="square" tIns="11627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6600"/>
              <a:buNone/>
              <a:defRPr sz="6600"/>
            </a:lvl1pPr>
            <a:lvl2pPr lvl="1" algn="ctr">
              <a:spcBef>
                <a:spcPts val="0"/>
              </a:spcBef>
              <a:spcAft>
                <a:spcPts val="0"/>
              </a:spcAft>
              <a:buSzPts val="6600"/>
              <a:buNone/>
              <a:defRPr sz="6600"/>
            </a:lvl2pPr>
            <a:lvl3pPr lvl="2" algn="ctr">
              <a:spcBef>
                <a:spcPts val="0"/>
              </a:spcBef>
              <a:spcAft>
                <a:spcPts val="0"/>
              </a:spcAft>
              <a:buSzPts val="6600"/>
              <a:buNone/>
              <a:defRPr sz="6600"/>
            </a:lvl3pPr>
            <a:lvl4pPr lvl="3" algn="ctr">
              <a:spcBef>
                <a:spcPts val="0"/>
              </a:spcBef>
              <a:spcAft>
                <a:spcPts val="0"/>
              </a:spcAft>
              <a:buSzPts val="6600"/>
              <a:buNone/>
              <a:defRPr sz="6600"/>
            </a:lvl4pPr>
            <a:lvl5pPr lvl="4" algn="ctr">
              <a:spcBef>
                <a:spcPts val="0"/>
              </a:spcBef>
              <a:spcAft>
                <a:spcPts val="0"/>
              </a:spcAft>
              <a:buSzPts val="6600"/>
              <a:buNone/>
              <a:defRPr sz="6600"/>
            </a:lvl5pPr>
            <a:lvl6pPr lvl="5" algn="ctr">
              <a:spcBef>
                <a:spcPts val="0"/>
              </a:spcBef>
              <a:spcAft>
                <a:spcPts val="0"/>
              </a:spcAft>
              <a:buSzPts val="6600"/>
              <a:buNone/>
              <a:defRPr sz="6600"/>
            </a:lvl6pPr>
            <a:lvl7pPr lvl="6" algn="ctr">
              <a:spcBef>
                <a:spcPts val="0"/>
              </a:spcBef>
              <a:spcAft>
                <a:spcPts val="0"/>
              </a:spcAft>
              <a:buSzPts val="6600"/>
              <a:buNone/>
              <a:defRPr sz="6600"/>
            </a:lvl7pPr>
            <a:lvl8pPr lvl="7" algn="ctr">
              <a:spcBef>
                <a:spcPts val="0"/>
              </a:spcBef>
              <a:spcAft>
                <a:spcPts val="0"/>
              </a:spcAft>
              <a:buSzPts val="6600"/>
              <a:buNone/>
              <a:defRPr sz="6600"/>
            </a:lvl8pPr>
            <a:lvl9pPr lvl="8" algn="ctr">
              <a:spcBef>
                <a:spcPts val="0"/>
              </a:spcBef>
              <a:spcAft>
                <a:spcPts val="0"/>
              </a:spcAft>
              <a:buSzPts val="6600"/>
              <a:buNone/>
              <a:defRPr sz="6600"/>
            </a:lvl9pPr>
          </a:lstStyle>
          <a:p/>
        </p:txBody>
      </p:sp>
      <p:sp>
        <p:nvSpPr>
          <p:cNvPr id="12" name="Google Shape;12;p2"/>
          <p:cNvSpPr txBox="1"/>
          <p:nvPr>
            <p:ph idx="1" type="subTitle"/>
          </p:nvPr>
        </p:nvSpPr>
        <p:spPr>
          <a:xfrm>
            <a:off x="364689" y="4181912"/>
            <a:ext cx="9969000" cy="1169400"/>
          </a:xfrm>
          <a:prstGeom prst="rect">
            <a:avLst/>
          </a:prstGeom>
        </p:spPr>
        <p:txBody>
          <a:bodyPr anchorCtr="0" anchor="t" bIns="116275" lIns="116275" spcFirstLastPara="1" rIns="116275" wrap="square" tIns="11627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/>
        </p:txBody>
      </p:sp>
      <p:sp>
        <p:nvSpPr>
          <p:cNvPr id="13" name="Google Shape;13;p2"/>
          <p:cNvSpPr txBox="1"/>
          <p:nvPr>
            <p:ph idx="12" type="sldNum"/>
          </p:nvPr>
        </p:nvSpPr>
        <p:spPr>
          <a:xfrm>
            <a:off x="9912771" y="6880840"/>
            <a:ext cx="642000" cy="580800"/>
          </a:xfrm>
          <a:prstGeom prst="rect">
            <a:avLst/>
          </a:prstGeom>
        </p:spPr>
        <p:txBody>
          <a:bodyPr anchorCtr="0" anchor="ctr" bIns="116275" lIns="116275" spcFirstLastPara="1" rIns="116275" wrap="square" tIns="11627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14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Google Shape;15;p3"/>
          <p:cNvSpPr txBox="1"/>
          <p:nvPr>
            <p:ph type="title"/>
          </p:nvPr>
        </p:nvSpPr>
        <p:spPr>
          <a:xfrm>
            <a:off x="364689" y="3173701"/>
            <a:ext cx="9969000" cy="1242000"/>
          </a:xfrm>
          <a:prstGeom prst="rect">
            <a:avLst/>
          </a:prstGeom>
        </p:spPr>
        <p:txBody>
          <a:bodyPr anchorCtr="0" anchor="ctr" bIns="116275" lIns="116275" spcFirstLastPara="1" rIns="116275" wrap="square" tIns="11627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600"/>
              <a:buNone/>
              <a:defRPr sz="4600"/>
            </a:lvl1pPr>
            <a:lvl2pPr lvl="1" algn="ctr">
              <a:spcBef>
                <a:spcPts val="0"/>
              </a:spcBef>
              <a:spcAft>
                <a:spcPts val="0"/>
              </a:spcAft>
              <a:buSzPts val="4600"/>
              <a:buNone/>
              <a:defRPr sz="4600"/>
            </a:lvl2pPr>
            <a:lvl3pPr lvl="2" algn="ctr">
              <a:spcBef>
                <a:spcPts val="0"/>
              </a:spcBef>
              <a:spcAft>
                <a:spcPts val="0"/>
              </a:spcAft>
              <a:buSzPts val="4600"/>
              <a:buNone/>
              <a:defRPr sz="4600"/>
            </a:lvl3pPr>
            <a:lvl4pPr lvl="3" algn="ctr">
              <a:spcBef>
                <a:spcPts val="0"/>
              </a:spcBef>
              <a:spcAft>
                <a:spcPts val="0"/>
              </a:spcAft>
              <a:buSzPts val="4600"/>
              <a:buNone/>
              <a:defRPr sz="4600"/>
            </a:lvl4pPr>
            <a:lvl5pPr lvl="4" algn="ctr">
              <a:spcBef>
                <a:spcPts val="0"/>
              </a:spcBef>
              <a:spcAft>
                <a:spcPts val="0"/>
              </a:spcAft>
              <a:buSzPts val="4600"/>
              <a:buNone/>
              <a:defRPr sz="4600"/>
            </a:lvl5pPr>
            <a:lvl6pPr lvl="5" algn="ctr">
              <a:spcBef>
                <a:spcPts val="0"/>
              </a:spcBef>
              <a:spcAft>
                <a:spcPts val="0"/>
              </a:spcAft>
              <a:buSzPts val="4600"/>
              <a:buNone/>
              <a:defRPr sz="4600"/>
            </a:lvl6pPr>
            <a:lvl7pPr lvl="6" algn="ctr">
              <a:spcBef>
                <a:spcPts val="0"/>
              </a:spcBef>
              <a:spcAft>
                <a:spcPts val="0"/>
              </a:spcAft>
              <a:buSzPts val="4600"/>
              <a:buNone/>
              <a:defRPr sz="4600"/>
            </a:lvl7pPr>
            <a:lvl8pPr lvl="7" algn="ctr">
              <a:spcBef>
                <a:spcPts val="0"/>
              </a:spcBef>
              <a:spcAft>
                <a:spcPts val="0"/>
              </a:spcAft>
              <a:buSzPts val="4600"/>
              <a:buNone/>
              <a:defRPr sz="4600"/>
            </a:lvl8pPr>
            <a:lvl9pPr lvl="8" algn="ctr">
              <a:spcBef>
                <a:spcPts val="0"/>
              </a:spcBef>
              <a:spcAft>
                <a:spcPts val="0"/>
              </a:spcAft>
              <a:buSzPts val="4600"/>
              <a:buNone/>
              <a:defRPr sz="4600"/>
            </a:lvl9pPr>
          </a:lstStyle>
          <a:p/>
        </p:txBody>
      </p:sp>
      <p:sp>
        <p:nvSpPr>
          <p:cNvPr id="16" name="Google Shape;16;p3"/>
          <p:cNvSpPr txBox="1"/>
          <p:nvPr>
            <p:ph idx="12" type="sldNum"/>
          </p:nvPr>
        </p:nvSpPr>
        <p:spPr>
          <a:xfrm>
            <a:off x="9912771" y="6880840"/>
            <a:ext cx="642000" cy="580800"/>
          </a:xfrm>
          <a:prstGeom prst="rect">
            <a:avLst/>
          </a:prstGeom>
        </p:spPr>
        <p:txBody>
          <a:bodyPr anchorCtr="0" anchor="ctr" bIns="116275" lIns="116275" spcFirstLastPara="1" rIns="116275" wrap="square" tIns="11627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body" type="tx">
  <p:cSld name="TITLE_AND_BODY">
    <p:spTree>
      <p:nvGrpSpPr>
        <p:cNvPr id="17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4"/>
          <p:cNvSpPr txBox="1"/>
          <p:nvPr>
            <p:ph type="title"/>
          </p:nvPr>
        </p:nvSpPr>
        <p:spPr>
          <a:xfrm>
            <a:off x="364689" y="656660"/>
            <a:ext cx="9969000" cy="845100"/>
          </a:xfrm>
          <a:prstGeom prst="rect">
            <a:avLst/>
          </a:prstGeom>
        </p:spPr>
        <p:txBody>
          <a:bodyPr anchorCtr="0" anchor="t" bIns="116275" lIns="116275" spcFirstLastPara="1" rIns="116275" wrap="square" tIns="11627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9pPr>
          </a:lstStyle>
          <a:p/>
        </p:txBody>
      </p:sp>
      <p:sp>
        <p:nvSpPr>
          <p:cNvPr id="19" name="Google Shape;19;p4"/>
          <p:cNvSpPr txBox="1"/>
          <p:nvPr>
            <p:ph idx="1" type="body"/>
          </p:nvPr>
        </p:nvSpPr>
        <p:spPr>
          <a:xfrm>
            <a:off x="364689" y="1700542"/>
            <a:ext cx="9969000" cy="5041200"/>
          </a:xfrm>
          <a:prstGeom prst="rect">
            <a:avLst/>
          </a:prstGeom>
        </p:spPr>
        <p:txBody>
          <a:bodyPr anchorCtr="0" anchor="t" bIns="116275" lIns="116275" spcFirstLastPara="1" rIns="116275" wrap="square" tIns="116275">
            <a:normAutofit/>
          </a:bodyPr>
          <a:lstStyle>
            <a:lvl1pPr indent="-374650" lvl="0" marL="457200">
              <a:spcBef>
                <a:spcPts val="0"/>
              </a:spcBef>
              <a:spcAft>
                <a:spcPts val="0"/>
              </a:spcAft>
              <a:buSzPts val="2300"/>
              <a:buChar char="●"/>
              <a:defRPr/>
            </a:lvl1pPr>
            <a:lvl2pPr indent="-342900" lvl="1" marL="914400">
              <a:spcBef>
                <a:spcPts val="0"/>
              </a:spcBef>
              <a:spcAft>
                <a:spcPts val="0"/>
              </a:spcAft>
              <a:buSzPts val="1800"/>
              <a:buChar char="○"/>
              <a:defRPr/>
            </a:lvl2pPr>
            <a:lvl3pPr indent="-342900" lvl="2" marL="1371600">
              <a:spcBef>
                <a:spcPts val="0"/>
              </a:spcBef>
              <a:spcAft>
                <a:spcPts val="0"/>
              </a:spcAft>
              <a:buSzPts val="1800"/>
              <a:buChar char="■"/>
              <a:defRPr/>
            </a:lvl3pPr>
            <a:lvl4pPr indent="-342900" lvl="3" marL="18288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4pPr>
            <a:lvl5pPr indent="-342900" lvl="4" marL="2286000">
              <a:spcBef>
                <a:spcPts val="0"/>
              </a:spcBef>
              <a:spcAft>
                <a:spcPts val="0"/>
              </a:spcAft>
              <a:buSzPts val="1800"/>
              <a:buChar char="○"/>
              <a:defRPr/>
            </a:lvl5pPr>
            <a:lvl6pPr indent="-342900" lvl="5" marL="2743200">
              <a:spcBef>
                <a:spcPts val="0"/>
              </a:spcBef>
              <a:spcAft>
                <a:spcPts val="0"/>
              </a:spcAft>
              <a:buSzPts val="1800"/>
              <a:buChar char="■"/>
              <a:defRPr/>
            </a:lvl6pPr>
            <a:lvl7pPr indent="-342900" lvl="6" marL="32004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7pPr>
            <a:lvl8pPr indent="-342900" lvl="7" marL="3657600">
              <a:spcBef>
                <a:spcPts val="0"/>
              </a:spcBef>
              <a:spcAft>
                <a:spcPts val="0"/>
              </a:spcAft>
              <a:buSzPts val="1800"/>
              <a:buChar char="○"/>
              <a:defRPr/>
            </a:lvl8pPr>
            <a:lvl9pPr indent="-342900" lvl="8" marL="4114800">
              <a:spcBef>
                <a:spcPts val="0"/>
              </a:spcBef>
              <a:spcAft>
                <a:spcPts val="0"/>
              </a:spcAft>
              <a:buSzPts val="1800"/>
              <a:buChar char="■"/>
              <a:defRPr/>
            </a:lvl9pPr>
          </a:lstStyle>
          <a:p/>
        </p:txBody>
      </p:sp>
      <p:sp>
        <p:nvSpPr>
          <p:cNvPr id="20" name="Google Shape;20;p4"/>
          <p:cNvSpPr txBox="1"/>
          <p:nvPr>
            <p:ph idx="12" type="sldNum"/>
          </p:nvPr>
        </p:nvSpPr>
        <p:spPr>
          <a:xfrm>
            <a:off x="9912771" y="6880840"/>
            <a:ext cx="642000" cy="580800"/>
          </a:xfrm>
          <a:prstGeom prst="rect">
            <a:avLst/>
          </a:prstGeom>
        </p:spPr>
        <p:txBody>
          <a:bodyPr anchorCtr="0" anchor="ctr" bIns="116275" lIns="116275" spcFirstLastPara="1" rIns="116275" wrap="square" tIns="11627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wo columns" type="twoColTx">
  <p:cSld name="TITLE_AND_TWO_COLUMNS">
    <p:spTree>
      <p:nvGrpSpPr>
        <p:cNvPr id="2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5"/>
          <p:cNvSpPr txBox="1"/>
          <p:nvPr>
            <p:ph type="title"/>
          </p:nvPr>
        </p:nvSpPr>
        <p:spPr>
          <a:xfrm>
            <a:off x="364689" y="656660"/>
            <a:ext cx="9969000" cy="845100"/>
          </a:xfrm>
          <a:prstGeom prst="rect">
            <a:avLst/>
          </a:prstGeom>
        </p:spPr>
        <p:txBody>
          <a:bodyPr anchorCtr="0" anchor="t" bIns="116275" lIns="116275" spcFirstLastPara="1" rIns="116275" wrap="square" tIns="11627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9pPr>
          </a:lstStyle>
          <a:p/>
        </p:txBody>
      </p:sp>
      <p:sp>
        <p:nvSpPr>
          <p:cNvPr id="23" name="Google Shape;23;p5"/>
          <p:cNvSpPr txBox="1"/>
          <p:nvPr>
            <p:ph idx="1" type="body"/>
          </p:nvPr>
        </p:nvSpPr>
        <p:spPr>
          <a:xfrm>
            <a:off x="364689" y="1700542"/>
            <a:ext cx="4680000" cy="5041200"/>
          </a:xfrm>
          <a:prstGeom prst="rect">
            <a:avLst/>
          </a:prstGeom>
        </p:spPr>
        <p:txBody>
          <a:bodyPr anchorCtr="0" anchor="t" bIns="116275" lIns="116275" spcFirstLastPara="1" rIns="116275" wrap="square" tIns="116275">
            <a:norm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 sz="1800"/>
            </a:lvl1pPr>
            <a:lvl2pPr indent="-323850" lvl="1" marL="914400">
              <a:spcBef>
                <a:spcPts val="0"/>
              </a:spcBef>
              <a:spcAft>
                <a:spcPts val="0"/>
              </a:spcAft>
              <a:buSzPts val="1500"/>
              <a:buChar char="○"/>
              <a:defRPr sz="1500"/>
            </a:lvl2pPr>
            <a:lvl3pPr indent="-323850" lvl="2" marL="1371600">
              <a:spcBef>
                <a:spcPts val="0"/>
              </a:spcBef>
              <a:spcAft>
                <a:spcPts val="0"/>
              </a:spcAft>
              <a:buSzPts val="1500"/>
              <a:buChar char="■"/>
              <a:defRPr sz="1500"/>
            </a:lvl3pPr>
            <a:lvl4pPr indent="-323850" lvl="3" marL="1828800">
              <a:spcBef>
                <a:spcPts val="0"/>
              </a:spcBef>
              <a:spcAft>
                <a:spcPts val="0"/>
              </a:spcAft>
              <a:buSzPts val="1500"/>
              <a:buChar char="●"/>
              <a:defRPr sz="1500"/>
            </a:lvl4pPr>
            <a:lvl5pPr indent="-323850" lvl="4" marL="2286000">
              <a:spcBef>
                <a:spcPts val="0"/>
              </a:spcBef>
              <a:spcAft>
                <a:spcPts val="0"/>
              </a:spcAft>
              <a:buSzPts val="1500"/>
              <a:buChar char="○"/>
              <a:defRPr sz="1500"/>
            </a:lvl5pPr>
            <a:lvl6pPr indent="-323850" lvl="5" marL="2743200">
              <a:spcBef>
                <a:spcPts val="0"/>
              </a:spcBef>
              <a:spcAft>
                <a:spcPts val="0"/>
              </a:spcAft>
              <a:buSzPts val="1500"/>
              <a:buChar char="■"/>
              <a:defRPr sz="1500"/>
            </a:lvl6pPr>
            <a:lvl7pPr indent="-323850" lvl="6" marL="3200400">
              <a:spcBef>
                <a:spcPts val="0"/>
              </a:spcBef>
              <a:spcAft>
                <a:spcPts val="0"/>
              </a:spcAft>
              <a:buSzPts val="1500"/>
              <a:buChar char="●"/>
              <a:defRPr sz="1500"/>
            </a:lvl7pPr>
            <a:lvl8pPr indent="-323850" lvl="7" marL="3657600">
              <a:spcBef>
                <a:spcPts val="0"/>
              </a:spcBef>
              <a:spcAft>
                <a:spcPts val="0"/>
              </a:spcAft>
              <a:buSzPts val="1500"/>
              <a:buChar char="○"/>
              <a:defRPr sz="1500"/>
            </a:lvl8pPr>
            <a:lvl9pPr indent="-323850" lvl="8" marL="4114800">
              <a:spcBef>
                <a:spcPts val="0"/>
              </a:spcBef>
              <a:spcAft>
                <a:spcPts val="0"/>
              </a:spcAft>
              <a:buSzPts val="1500"/>
              <a:buChar char="■"/>
              <a:defRPr sz="1500"/>
            </a:lvl9pPr>
          </a:lstStyle>
          <a:p/>
        </p:txBody>
      </p:sp>
      <p:sp>
        <p:nvSpPr>
          <p:cNvPr id="24" name="Google Shape;24;p5"/>
          <p:cNvSpPr txBox="1"/>
          <p:nvPr>
            <p:ph idx="2" type="body"/>
          </p:nvPr>
        </p:nvSpPr>
        <p:spPr>
          <a:xfrm>
            <a:off x="5653905" y="1700542"/>
            <a:ext cx="4680000" cy="5041200"/>
          </a:xfrm>
          <a:prstGeom prst="rect">
            <a:avLst/>
          </a:prstGeom>
        </p:spPr>
        <p:txBody>
          <a:bodyPr anchorCtr="0" anchor="t" bIns="116275" lIns="116275" spcFirstLastPara="1" rIns="116275" wrap="square" tIns="116275">
            <a:norm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 sz="1800"/>
            </a:lvl1pPr>
            <a:lvl2pPr indent="-323850" lvl="1" marL="914400">
              <a:spcBef>
                <a:spcPts val="0"/>
              </a:spcBef>
              <a:spcAft>
                <a:spcPts val="0"/>
              </a:spcAft>
              <a:buSzPts val="1500"/>
              <a:buChar char="○"/>
              <a:defRPr sz="1500"/>
            </a:lvl2pPr>
            <a:lvl3pPr indent="-323850" lvl="2" marL="1371600">
              <a:spcBef>
                <a:spcPts val="0"/>
              </a:spcBef>
              <a:spcAft>
                <a:spcPts val="0"/>
              </a:spcAft>
              <a:buSzPts val="1500"/>
              <a:buChar char="■"/>
              <a:defRPr sz="1500"/>
            </a:lvl3pPr>
            <a:lvl4pPr indent="-323850" lvl="3" marL="1828800">
              <a:spcBef>
                <a:spcPts val="0"/>
              </a:spcBef>
              <a:spcAft>
                <a:spcPts val="0"/>
              </a:spcAft>
              <a:buSzPts val="1500"/>
              <a:buChar char="●"/>
              <a:defRPr sz="1500"/>
            </a:lvl4pPr>
            <a:lvl5pPr indent="-323850" lvl="4" marL="2286000">
              <a:spcBef>
                <a:spcPts val="0"/>
              </a:spcBef>
              <a:spcAft>
                <a:spcPts val="0"/>
              </a:spcAft>
              <a:buSzPts val="1500"/>
              <a:buChar char="○"/>
              <a:defRPr sz="1500"/>
            </a:lvl5pPr>
            <a:lvl6pPr indent="-323850" lvl="5" marL="2743200">
              <a:spcBef>
                <a:spcPts val="0"/>
              </a:spcBef>
              <a:spcAft>
                <a:spcPts val="0"/>
              </a:spcAft>
              <a:buSzPts val="1500"/>
              <a:buChar char="■"/>
              <a:defRPr sz="1500"/>
            </a:lvl6pPr>
            <a:lvl7pPr indent="-323850" lvl="6" marL="3200400">
              <a:spcBef>
                <a:spcPts val="0"/>
              </a:spcBef>
              <a:spcAft>
                <a:spcPts val="0"/>
              </a:spcAft>
              <a:buSzPts val="1500"/>
              <a:buChar char="●"/>
              <a:defRPr sz="1500"/>
            </a:lvl7pPr>
            <a:lvl8pPr indent="-323850" lvl="7" marL="3657600">
              <a:spcBef>
                <a:spcPts val="0"/>
              </a:spcBef>
              <a:spcAft>
                <a:spcPts val="0"/>
              </a:spcAft>
              <a:buSzPts val="1500"/>
              <a:buChar char="○"/>
              <a:defRPr sz="1500"/>
            </a:lvl8pPr>
            <a:lvl9pPr indent="-323850" lvl="8" marL="4114800">
              <a:spcBef>
                <a:spcPts val="0"/>
              </a:spcBef>
              <a:spcAft>
                <a:spcPts val="0"/>
              </a:spcAft>
              <a:buSzPts val="1500"/>
              <a:buChar char="■"/>
              <a:defRPr sz="1500"/>
            </a:lvl9pPr>
          </a:lstStyle>
          <a:p/>
        </p:txBody>
      </p:sp>
      <p:sp>
        <p:nvSpPr>
          <p:cNvPr id="25" name="Google Shape;25;p5"/>
          <p:cNvSpPr txBox="1"/>
          <p:nvPr>
            <p:ph idx="12" type="sldNum"/>
          </p:nvPr>
        </p:nvSpPr>
        <p:spPr>
          <a:xfrm>
            <a:off x="9912771" y="6880840"/>
            <a:ext cx="642000" cy="580800"/>
          </a:xfrm>
          <a:prstGeom prst="rect">
            <a:avLst/>
          </a:prstGeom>
        </p:spPr>
        <p:txBody>
          <a:bodyPr anchorCtr="0" anchor="ctr" bIns="116275" lIns="116275" spcFirstLastPara="1" rIns="116275" wrap="square" tIns="11627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26" name="Shape 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Google Shape;27;p6"/>
          <p:cNvSpPr txBox="1"/>
          <p:nvPr>
            <p:ph type="title"/>
          </p:nvPr>
        </p:nvSpPr>
        <p:spPr>
          <a:xfrm>
            <a:off x="364689" y="656660"/>
            <a:ext cx="9969000" cy="845100"/>
          </a:xfrm>
          <a:prstGeom prst="rect">
            <a:avLst/>
          </a:prstGeom>
        </p:spPr>
        <p:txBody>
          <a:bodyPr anchorCtr="0" anchor="t" bIns="116275" lIns="116275" spcFirstLastPara="1" rIns="116275" wrap="square" tIns="11627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9pPr>
          </a:lstStyle>
          <a:p/>
        </p:txBody>
      </p:sp>
      <p:sp>
        <p:nvSpPr>
          <p:cNvPr id="28" name="Google Shape;28;p6"/>
          <p:cNvSpPr txBox="1"/>
          <p:nvPr>
            <p:ph idx="12" type="sldNum"/>
          </p:nvPr>
        </p:nvSpPr>
        <p:spPr>
          <a:xfrm>
            <a:off x="9912771" y="6880840"/>
            <a:ext cx="642000" cy="580800"/>
          </a:xfrm>
          <a:prstGeom prst="rect">
            <a:avLst/>
          </a:prstGeom>
        </p:spPr>
        <p:txBody>
          <a:bodyPr anchorCtr="0" anchor="ctr" bIns="116275" lIns="116275" spcFirstLastPara="1" rIns="116275" wrap="square" tIns="11627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One column text">
  <p:cSld name="ONE_COLUMN_TEXT">
    <p:spTree>
      <p:nvGrpSpPr>
        <p:cNvPr id="29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Google Shape;30;p7"/>
          <p:cNvSpPr txBox="1"/>
          <p:nvPr>
            <p:ph type="title"/>
          </p:nvPr>
        </p:nvSpPr>
        <p:spPr>
          <a:xfrm>
            <a:off x="364689" y="819819"/>
            <a:ext cx="3285300" cy="1115100"/>
          </a:xfrm>
          <a:prstGeom prst="rect">
            <a:avLst/>
          </a:prstGeom>
        </p:spPr>
        <p:txBody>
          <a:bodyPr anchorCtr="0" anchor="b" bIns="116275" lIns="116275" spcFirstLastPara="1" rIns="116275" wrap="square" tIns="11627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100"/>
              <a:buNone/>
              <a:defRPr sz="3100"/>
            </a:lvl1pPr>
            <a:lvl2pPr lvl="1">
              <a:spcBef>
                <a:spcPts val="0"/>
              </a:spcBef>
              <a:spcAft>
                <a:spcPts val="0"/>
              </a:spcAft>
              <a:buSzPts val="3100"/>
              <a:buNone/>
              <a:defRPr sz="3100"/>
            </a:lvl2pPr>
            <a:lvl3pPr lvl="2">
              <a:spcBef>
                <a:spcPts val="0"/>
              </a:spcBef>
              <a:spcAft>
                <a:spcPts val="0"/>
              </a:spcAft>
              <a:buSzPts val="3100"/>
              <a:buNone/>
              <a:defRPr sz="3100"/>
            </a:lvl3pPr>
            <a:lvl4pPr lvl="3">
              <a:spcBef>
                <a:spcPts val="0"/>
              </a:spcBef>
              <a:spcAft>
                <a:spcPts val="0"/>
              </a:spcAft>
              <a:buSzPts val="3100"/>
              <a:buNone/>
              <a:defRPr sz="3100"/>
            </a:lvl4pPr>
            <a:lvl5pPr lvl="4">
              <a:spcBef>
                <a:spcPts val="0"/>
              </a:spcBef>
              <a:spcAft>
                <a:spcPts val="0"/>
              </a:spcAft>
              <a:buSzPts val="3100"/>
              <a:buNone/>
              <a:defRPr sz="3100"/>
            </a:lvl5pPr>
            <a:lvl6pPr lvl="5">
              <a:spcBef>
                <a:spcPts val="0"/>
              </a:spcBef>
              <a:spcAft>
                <a:spcPts val="0"/>
              </a:spcAft>
              <a:buSzPts val="3100"/>
              <a:buNone/>
              <a:defRPr sz="3100"/>
            </a:lvl6pPr>
            <a:lvl7pPr lvl="6">
              <a:spcBef>
                <a:spcPts val="0"/>
              </a:spcBef>
              <a:spcAft>
                <a:spcPts val="0"/>
              </a:spcAft>
              <a:buSzPts val="3100"/>
              <a:buNone/>
              <a:defRPr sz="3100"/>
            </a:lvl7pPr>
            <a:lvl8pPr lvl="7">
              <a:spcBef>
                <a:spcPts val="0"/>
              </a:spcBef>
              <a:spcAft>
                <a:spcPts val="0"/>
              </a:spcAft>
              <a:buSzPts val="3100"/>
              <a:buNone/>
              <a:defRPr sz="3100"/>
            </a:lvl8pPr>
            <a:lvl9pPr lvl="8">
              <a:spcBef>
                <a:spcPts val="0"/>
              </a:spcBef>
              <a:spcAft>
                <a:spcPts val="0"/>
              </a:spcAft>
              <a:buSzPts val="3100"/>
              <a:buNone/>
              <a:defRPr sz="3100"/>
            </a:lvl9pPr>
          </a:lstStyle>
          <a:p/>
        </p:txBody>
      </p:sp>
      <p:sp>
        <p:nvSpPr>
          <p:cNvPr id="31" name="Google Shape;31;p7"/>
          <p:cNvSpPr txBox="1"/>
          <p:nvPr>
            <p:ph idx="1" type="body"/>
          </p:nvPr>
        </p:nvSpPr>
        <p:spPr>
          <a:xfrm>
            <a:off x="364689" y="2050433"/>
            <a:ext cx="3285300" cy="4691400"/>
          </a:xfrm>
          <a:prstGeom prst="rect">
            <a:avLst/>
          </a:prstGeom>
        </p:spPr>
        <p:txBody>
          <a:bodyPr anchorCtr="0" anchor="t" bIns="116275" lIns="116275" spcFirstLastPara="1" rIns="116275" wrap="square" tIns="116275">
            <a:normAutofit/>
          </a:bodyPr>
          <a:lstStyle>
            <a:lvl1pPr indent="-323850" lvl="0" marL="457200">
              <a:spcBef>
                <a:spcPts val="0"/>
              </a:spcBef>
              <a:spcAft>
                <a:spcPts val="0"/>
              </a:spcAft>
              <a:buSzPts val="1500"/>
              <a:buChar char="●"/>
              <a:defRPr sz="1500"/>
            </a:lvl1pPr>
            <a:lvl2pPr indent="-323850" lvl="1" marL="914400">
              <a:spcBef>
                <a:spcPts val="0"/>
              </a:spcBef>
              <a:spcAft>
                <a:spcPts val="0"/>
              </a:spcAft>
              <a:buSzPts val="1500"/>
              <a:buChar char="○"/>
              <a:defRPr sz="1500"/>
            </a:lvl2pPr>
            <a:lvl3pPr indent="-323850" lvl="2" marL="1371600">
              <a:spcBef>
                <a:spcPts val="0"/>
              </a:spcBef>
              <a:spcAft>
                <a:spcPts val="0"/>
              </a:spcAft>
              <a:buSzPts val="1500"/>
              <a:buChar char="■"/>
              <a:defRPr sz="1500"/>
            </a:lvl3pPr>
            <a:lvl4pPr indent="-323850" lvl="3" marL="1828800">
              <a:spcBef>
                <a:spcPts val="0"/>
              </a:spcBef>
              <a:spcAft>
                <a:spcPts val="0"/>
              </a:spcAft>
              <a:buSzPts val="1500"/>
              <a:buChar char="●"/>
              <a:defRPr sz="1500"/>
            </a:lvl4pPr>
            <a:lvl5pPr indent="-323850" lvl="4" marL="2286000">
              <a:spcBef>
                <a:spcPts val="0"/>
              </a:spcBef>
              <a:spcAft>
                <a:spcPts val="0"/>
              </a:spcAft>
              <a:buSzPts val="1500"/>
              <a:buChar char="○"/>
              <a:defRPr sz="1500"/>
            </a:lvl5pPr>
            <a:lvl6pPr indent="-323850" lvl="5" marL="2743200">
              <a:spcBef>
                <a:spcPts val="0"/>
              </a:spcBef>
              <a:spcAft>
                <a:spcPts val="0"/>
              </a:spcAft>
              <a:buSzPts val="1500"/>
              <a:buChar char="■"/>
              <a:defRPr sz="1500"/>
            </a:lvl6pPr>
            <a:lvl7pPr indent="-323850" lvl="6" marL="3200400">
              <a:spcBef>
                <a:spcPts val="0"/>
              </a:spcBef>
              <a:spcAft>
                <a:spcPts val="0"/>
              </a:spcAft>
              <a:buSzPts val="1500"/>
              <a:buChar char="●"/>
              <a:defRPr sz="1500"/>
            </a:lvl7pPr>
            <a:lvl8pPr indent="-323850" lvl="7" marL="3657600">
              <a:spcBef>
                <a:spcPts val="0"/>
              </a:spcBef>
              <a:spcAft>
                <a:spcPts val="0"/>
              </a:spcAft>
              <a:buSzPts val="1500"/>
              <a:buChar char="○"/>
              <a:defRPr sz="1500"/>
            </a:lvl8pPr>
            <a:lvl9pPr indent="-323850" lvl="8" marL="4114800">
              <a:spcBef>
                <a:spcPts val="0"/>
              </a:spcBef>
              <a:spcAft>
                <a:spcPts val="0"/>
              </a:spcAft>
              <a:buSzPts val="1500"/>
              <a:buChar char="■"/>
              <a:defRPr sz="1500"/>
            </a:lvl9pPr>
          </a:lstStyle>
          <a:p/>
        </p:txBody>
      </p:sp>
      <p:sp>
        <p:nvSpPr>
          <p:cNvPr id="32" name="Google Shape;32;p7"/>
          <p:cNvSpPr txBox="1"/>
          <p:nvPr>
            <p:ph idx="12" type="sldNum"/>
          </p:nvPr>
        </p:nvSpPr>
        <p:spPr>
          <a:xfrm>
            <a:off x="9912771" y="6880840"/>
            <a:ext cx="642000" cy="580800"/>
          </a:xfrm>
          <a:prstGeom prst="rect">
            <a:avLst/>
          </a:prstGeom>
        </p:spPr>
        <p:txBody>
          <a:bodyPr anchorCtr="0" anchor="ctr" bIns="116275" lIns="116275" spcFirstLastPara="1" rIns="116275" wrap="square" tIns="11627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Main point">
  <p:cSld name="MAIN_POINT">
    <p:spTree>
      <p:nvGrpSpPr>
        <p:cNvPr id="33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8"/>
          <p:cNvSpPr txBox="1"/>
          <p:nvPr>
            <p:ph type="title"/>
          </p:nvPr>
        </p:nvSpPr>
        <p:spPr>
          <a:xfrm>
            <a:off x="573592" y="664222"/>
            <a:ext cx="7450200" cy="6036300"/>
          </a:xfrm>
          <a:prstGeom prst="rect">
            <a:avLst/>
          </a:prstGeom>
        </p:spPr>
        <p:txBody>
          <a:bodyPr anchorCtr="0" anchor="ctr" bIns="116275" lIns="116275" spcFirstLastPara="1" rIns="116275" wrap="square" tIns="11627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6100"/>
              <a:buNone/>
              <a:defRPr sz="6100"/>
            </a:lvl1pPr>
            <a:lvl2pPr lvl="1">
              <a:spcBef>
                <a:spcPts val="0"/>
              </a:spcBef>
              <a:spcAft>
                <a:spcPts val="0"/>
              </a:spcAft>
              <a:buSzPts val="6100"/>
              <a:buNone/>
              <a:defRPr sz="6100"/>
            </a:lvl2pPr>
            <a:lvl3pPr lvl="2">
              <a:spcBef>
                <a:spcPts val="0"/>
              </a:spcBef>
              <a:spcAft>
                <a:spcPts val="0"/>
              </a:spcAft>
              <a:buSzPts val="6100"/>
              <a:buNone/>
              <a:defRPr sz="6100"/>
            </a:lvl3pPr>
            <a:lvl4pPr lvl="3">
              <a:spcBef>
                <a:spcPts val="0"/>
              </a:spcBef>
              <a:spcAft>
                <a:spcPts val="0"/>
              </a:spcAft>
              <a:buSzPts val="6100"/>
              <a:buNone/>
              <a:defRPr sz="6100"/>
            </a:lvl4pPr>
            <a:lvl5pPr lvl="4">
              <a:spcBef>
                <a:spcPts val="0"/>
              </a:spcBef>
              <a:spcAft>
                <a:spcPts val="0"/>
              </a:spcAft>
              <a:buSzPts val="6100"/>
              <a:buNone/>
              <a:defRPr sz="6100"/>
            </a:lvl5pPr>
            <a:lvl6pPr lvl="5">
              <a:spcBef>
                <a:spcPts val="0"/>
              </a:spcBef>
              <a:spcAft>
                <a:spcPts val="0"/>
              </a:spcAft>
              <a:buSzPts val="6100"/>
              <a:buNone/>
              <a:defRPr sz="6100"/>
            </a:lvl6pPr>
            <a:lvl7pPr lvl="6">
              <a:spcBef>
                <a:spcPts val="0"/>
              </a:spcBef>
              <a:spcAft>
                <a:spcPts val="0"/>
              </a:spcAft>
              <a:buSzPts val="6100"/>
              <a:buNone/>
              <a:defRPr sz="6100"/>
            </a:lvl7pPr>
            <a:lvl8pPr lvl="7">
              <a:spcBef>
                <a:spcPts val="0"/>
              </a:spcBef>
              <a:spcAft>
                <a:spcPts val="0"/>
              </a:spcAft>
              <a:buSzPts val="6100"/>
              <a:buNone/>
              <a:defRPr sz="6100"/>
            </a:lvl8pPr>
            <a:lvl9pPr lvl="8">
              <a:spcBef>
                <a:spcPts val="0"/>
              </a:spcBef>
              <a:spcAft>
                <a:spcPts val="0"/>
              </a:spcAft>
              <a:buSzPts val="6100"/>
              <a:buNone/>
              <a:defRPr sz="6100"/>
            </a:lvl9pPr>
          </a:lstStyle>
          <a:p/>
        </p:txBody>
      </p:sp>
      <p:sp>
        <p:nvSpPr>
          <p:cNvPr id="35" name="Google Shape;35;p8"/>
          <p:cNvSpPr txBox="1"/>
          <p:nvPr>
            <p:ph idx="12" type="sldNum"/>
          </p:nvPr>
        </p:nvSpPr>
        <p:spPr>
          <a:xfrm>
            <a:off x="9912771" y="6880840"/>
            <a:ext cx="642000" cy="580800"/>
          </a:xfrm>
          <a:prstGeom prst="rect">
            <a:avLst/>
          </a:prstGeom>
        </p:spPr>
        <p:txBody>
          <a:bodyPr anchorCtr="0" anchor="ctr" bIns="116275" lIns="116275" spcFirstLastPara="1" rIns="116275" wrap="square" tIns="11627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title and description">
  <p:cSld name="SECTION_TITLE_AND_DESCRIPTION">
    <p:spTree>
      <p:nvGrpSpPr>
        <p:cNvPr id="36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Google Shape;37;p9"/>
          <p:cNvSpPr/>
          <p:nvPr/>
        </p:nvSpPr>
        <p:spPr>
          <a:xfrm>
            <a:off x="5349238" y="-184"/>
            <a:ext cx="5349300" cy="75894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116275" lIns="116275" spcFirstLastPara="1" rIns="116275" wrap="square" tIns="11627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8" name="Google Shape;38;p9"/>
          <p:cNvSpPr txBox="1"/>
          <p:nvPr>
            <p:ph type="title"/>
          </p:nvPr>
        </p:nvSpPr>
        <p:spPr>
          <a:xfrm>
            <a:off x="310635" y="1819619"/>
            <a:ext cx="4732800" cy="2187300"/>
          </a:xfrm>
          <a:prstGeom prst="rect">
            <a:avLst/>
          </a:prstGeom>
        </p:spPr>
        <p:txBody>
          <a:bodyPr anchorCtr="0" anchor="b" bIns="116275" lIns="116275" spcFirstLastPara="1" rIns="116275" wrap="square" tIns="11627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300"/>
              <a:buNone/>
              <a:defRPr sz="5300"/>
            </a:lvl1pPr>
            <a:lvl2pPr lvl="1" algn="ctr">
              <a:spcBef>
                <a:spcPts val="0"/>
              </a:spcBef>
              <a:spcAft>
                <a:spcPts val="0"/>
              </a:spcAft>
              <a:buSzPts val="5300"/>
              <a:buNone/>
              <a:defRPr sz="5300"/>
            </a:lvl2pPr>
            <a:lvl3pPr lvl="2" algn="ctr">
              <a:spcBef>
                <a:spcPts val="0"/>
              </a:spcBef>
              <a:spcAft>
                <a:spcPts val="0"/>
              </a:spcAft>
              <a:buSzPts val="5300"/>
              <a:buNone/>
              <a:defRPr sz="5300"/>
            </a:lvl3pPr>
            <a:lvl4pPr lvl="3" algn="ctr">
              <a:spcBef>
                <a:spcPts val="0"/>
              </a:spcBef>
              <a:spcAft>
                <a:spcPts val="0"/>
              </a:spcAft>
              <a:buSzPts val="5300"/>
              <a:buNone/>
              <a:defRPr sz="5300"/>
            </a:lvl4pPr>
            <a:lvl5pPr lvl="4" algn="ctr">
              <a:spcBef>
                <a:spcPts val="0"/>
              </a:spcBef>
              <a:spcAft>
                <a:spcPts val="0"/>
              </a:spcAft>
              <a:buSzPts val="5300"/>
              <a:buNone/>
              <a:defRPr sz="5300"/>
            </a:lvl5pPr>
            <a:lvl6pPr lvl="5" algn="ctr">
              <a:spcBef>
                <a:spcPts val="0"/>
              </a:spcBef>
              <a:spcAft>
                <a:spcPts val="0"/>
              </a:spcAft>
              <a:buSzPts val="5300"/>
              <a:buNone/>
              <a:defRPr sz="5300"/>
            </a:lvl6pPr>
            <a:lvl7pPr lvl="6" algn="ctr">
              <a:spcBef>
                <a:spcPts val="0"/>
              </a:spcBef>
              <a:spcAft>
                <a:spcPts val="0"/>
              </a:spcAft>
              <a:buSzPts val="5300"/>
              <a:buNone/>
              <a:defRPr sz="5300"/>
            </a:lvl7pPr>
            <a:lvl8pPr lvl="7" algn="ctr">
              <a:spcBef>
                <a:spcPts val="0"/>
              </a:spcBef>
              <a:spcAft>
                <a:spcPts val="0"/>
              </a:spcAft>
              <a:buSzPts val="5300"/>
              <a:buNone/>
              <a:defRPr sz="5300"/>
            </a:lvl8pPr>
            <a:lvl9pPr lvl="8" algn="ctr">
              <a:spcBef>
                <a:spcPts val="0"/>
              </a:spcBef>
              <a:spcAft>
                <a:spcPts val="0"/>
              </a:spcAft>
              <a:buSzPts val="5300"/>
              <a:buNone/>
              <a:defRPr sz="5300"/>
            </a:lvl9pPr>
          </a:lstStyle>
          <a:p/>
        </p:txBody>
      </p:sp>
      <p:sp>
        <p:nvSpPr>
          <p:cNvPr id="39" name="Google Shape;39;p9"/>
          <p:cNvSpPr txBox="1"/>
          <p:nvPr>
            <p:ph idx="1" type="subTitle"/>
          </p:nvPr>
        </p:nvSpPr>
        <p:spPr>
          <a:xfrm>
            <a:off x="310635" y="4136096"/>
            <a:ext cx="4732800" cy="1822500"/>
          </a:xfrm>
          <a:prstGeom prst="rect">
            <a:avLst/>
          </a:prstGeom>
        </p:spPr>
        <p:txBody>
          <a:bodyPr anchorCtr="0" anchor="t" bIns="116275" lIns="116275" spcFirstLastPara="1" rIns="116275" wrap="square" tIns="11627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700"/>
              <a:buNone/>
              <a:defRPr sz="27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700"/>
              <a:buNone/>
              <a:defRPr sz="27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700"/>
              <a:buNone/>
              <a:defRPr sz="27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700"/>
              <a:buNone/>
              <a:defRPr sz="27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700"/>
              <a:buNone/>
              <a:defRPr sz="27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700"/>
              <a:buNone/>
              <a:defRPr sz="27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700"/>
              <a:buNone/>
              <a:defRPr sz="27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700"/>
              <a:buNone/>
              <a:defRPr sz="27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700"/>
              <a:buNone/>
              <a:defRPr sz="2700"/>
            </a:lvl9pPr>
          </a:lstStyle>
          <a:p/>
        </p:txBody>
      </p:sp>
      <p:sp>
        <p:nvSpPr>
          <p:cNvPr id="40" name="Google Shape;40;p9"/>
          <p:cNvSpPr txBox="1"/>
          <p:nvPr>
            <p:ph idx="2" type="body"/>
          </p:nvPr>
        </p:nvSpPr>
        <p:spPr>
          <a:xfrm>
            <a:off x="5779212" y="1068414"/>
            <a:ext cx="4489200" cy="5452200"/>
          </a:xfrm>
          <a:prstGeom prst="rect">
            <a:avLst/>
          </a:prstGeom>
        </p:spPr>
        <p:txBody>
          <a:bodyPr anchorCtr="0" anchor="ctr" bIns="116275" lIns="116275" spcFirstLastPara="1" rIns="116275" wrap="square" tIns="116275">
            <a:normAutofit/>
          </a:bodyPr>
          <a:lstStyle>
            <a:lvl1pPr indent="-374650" lvl="0" marL="457200">
              <a:spcBef>
                <a:spcPts val="0"/>
              </a:spcBef>
              <a:spcAft>
                <a:spcPts val="0"/>
              </a:spcAft>
              <a:buSzPts val="2300"/>
              <a:buChar char="●"/>
              <a:defRPr/>
            </a:lvl1pPr>
            <a:lvl2pPr indent="-342900" lvl="1" marL="914400">
              <a:spcBef>
                <a:spcPts val="0"/>
              </a:spcBef>
              <a:spcAft>
                <a:spcPts val="0"/>
              </a:spcAft>
              <a:buSzPts val="1800"/>
              <a:buChar char="○"/>
              <a:defRPr/>
            </a:lvl2pPr>
            <a:lvl3pPr indent="-342900" lvl="2" marL="1371600">
              <a:spcBef>
                <a:spcPts val="0"/>
              </a:spcBef>
              <a:spcAft>
                <a:spcPts val="0"/>
              </a:spcAft>
              <a:buSzPts val="1800"/>
              <a:buChar char="■"/>
              <a:defRPr/>
            </a:lvl3pPr>
            <a:lvl4pPr indent="-342900" lvl="3" marL="18288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4pPr>
            <a:lvl5pPr indent="-342900" lvl="4" marL="2286000">
              <a:spcBef>
                <a:spcPts val="0"/>
              </a:spcBef>
              <a:spcAft>
                <a:spcPts val="0"/>
              </a:spcAft>
              <a:buSzPts val="1800"/>
              <a:buChar char="○"/>
              <a:defRPr/>
            </a:lvl5pPr>
            <a:lvl6pPr indent="-342900" lvl="5" marL="2743200">
              <a:spcBef>
                <a:spcPts val="0"/>
              </a:spcBef>
              <a:spcAft>
                <a:spcPts val="0"/>
              </a:spcAft>
              <a:buSzPts val="1800"/>
              <a:buChar char="■"/>
              <a:defRPr/>
            </a:lvl6pPr>
            <a:lvl7pPr indent="-342900" lvl="6" marL="32004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7pPr>
            <a:lvl8pPr indent="-342900" lvl="7" marL="3657600">
              <a:spcBef>
                <a:spcPts val="0"/>
              </a:spcBef>
              <a:spcAft>
                <a:spcPts val="0"/>
              </a:spcAft>
              <a:buSzPts val="1800"/>
              <a:buChar char="○"/>
              <a:defRPr/>
            </a:lvl8pPr>
            <a:lvl9pPr indent="-342900" lvl="8" marL="4114800">
              <a:spcBef>
                <a:spcPts val="0"/>
              </a:spcBef>
              <a:spcAft>
                <a:spcPts val="0"/>
              </a:spcAft>
              <a:buSzPts val="1800"/>
              <a:buChar char="■"/>
              <a:defRPr/>
            </a:lvl9pPr>
          </a:lstStyle>
          <a:p/>
        </p:txBody>
      </p:sp>
      <p:sp>
        <p:nvSpPr>
          <p:cNvPr id="41" name="Google Shape;41;p9"/>
          <p:cNvSpPr txBox="1"/>
          <p:nvPr>
            <p:ph idx="12" type="sldNum"/>
          </p:nvPr>
        </p:nvSpPr>
        <p:spPr>
          <a:xfrm>
            <a:off x="9912771" y="6880840"/>
            <a:ext cx="642000" cy="580800"/>
          </a:xfrm>
          <a:prstGeom prst="rect">
            <a:avLst/>
          </a:prstGeom>
        </p:spPr>
        <p:txBody>
          <a:bodyPr anchorCtr="0" anchor="ctr" bIns="116275" lIns="116275" spcFirstLastPara="1" rIns="116275" wrap="square" tIns="11627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aption">
  <p:cSld name="CAPTION_ONLY">
    <p:spTree>
      <p:nvGrpSpPr>
        <p:cNvPr id="42" name="Shape 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Google Shape;43;p10"/>
          <p:cNvSpPr txBox="1"/>
          <p:nvPr>
            <p:ph idx="1" type="body"/>
          </p:nvPr>
        </p:nvSpPr>
        <p:spPr>
          <a:xfrm>
            <a:off x="364689" y="6242453"/>
            <a:ext cx="7018500" cy="892800"/>
          </a:xfrm>
          <a:prstGeom prst="rect">
            <a:avLst/>
          </a:prstGeom>
        </p:spPr>
        <p:txBody>
          <a:bodyPr anchorCtr="0" anchor="ctr" bIns="116275" lIns="116275" spcFirstLastPara="1" rIns="116275" wrap="square" tIns="116275">
            <a:normAutofit/>
          </a:bodyPr>
          <a:lstStyle>
            <a:lvl1pPr indent="-228600" lvl="0" marL="457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300"/>
              <a:buNone/>
              <a:defRPr/>
            </a:lvl1pPr>
          </a:lstStyle>
          <a:p/>
        </p:txBody>
      </p:sp>
      <p:sp>
        <p:nvSpPr>
          <p:cNvPr id="44" name="Google Shape;44;p10"/>
          <p:cNvSpPr txBox="1"/>
          <p:nvPr>
            <p:ph idx="12" type="sldNum"/>
          </p:nvPr>
        </p:nvSpPr>
        <p:spPr>
          <a:xfrm>
            <a:off x="9912771" y="6880840"/>
            <a:ext cx="642000" cy="580800"/>
          </a:xfrm>
          <a:prstGeom prst="rect">
            <a:avLst/>
          </a:prstGeom>
        </p:spPr>
        <p:txBody>
          <a:bodyPr anchorCtr="0" anchor="ctr" bIns="116275" lIns="116275" spcFirstLastPara="1" rIns="116275" wrap="square" tIns="11627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ig number">
  <p:cSld name="BIG_NUMBER">
    <p:spTree>
      <p:nvGrpSpPr>
        <p:cNvPr id="45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11"/>
          <p:cNvSpPr txBox="1"/>
          <p:nvPr>
            <p:ph hasCustomPrompt="1" type="title"/>
          </p:nvPr>
        </p:nvSpPr>
        <p:spPr>
          <a:xfrm>
            <a:off x="364689" y="1632150"/>
            <a:ext cx="9969000" cy="2897400"/>
          </a:xfrm>
          <a:prstGeom prst="rect">
            <a:avLst/>
          </a:prstGeom>
        </p:spPr>
        <p:txBody>
          <a:bodyPr anchorCtr="0" anchor="b" bIns="116275" lIns="116275" spcFirstLastPara="1" rIns="116275" wrap="square" tIns="11627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5300"/>
              <a:buNone/>
              <a:defRPr sz="15300"/>
            </a:lvl1pPr>
            <a:lvl2pPr lvl="1" algn="ctr">
              <a:spcBef>
                <a:spcPts val="0"/>
              </a:spcBef>
              <a:spcAft>
                <a:spcPts val="0"/>
              </a:spcAft>
              <a:buSzPts val="15300"/>
              <a:buNone/>
              <a:defRPr sz="15300"/>
            </a:lvl2pPr>
            <a:lvl3pPr lvl="2" algn="ctr">
              <a:spcBef>
                <a:spcPts val="0"/>
              </a:spcBef>
              <a:spcAft>
                <a:spcPts val="0"/>
              </a:spcAft>
              <a:buSzPts val="15300"/>
              <a:buNone/>
              <a:defRPr sz="15300"/>
            </a:lvl3pPr>
            <a:lvl4pPr lvl="3" algn="ctr">
              <a:spcBef>
                <a:spcPts val="0"/>
              </a:spcBef>
              <a:spcAft>
                <a:spcPts val="0"/>
              </a:spcAft>
              <a:buSzPts val="15300"/>
              <a:buNone/>
              <a:defRPr sz="15300"/>
            </a:lvl4pPr>
            <a:lvl5pPr lvl="4" algn="ctr">
              <a:spcBef>
                <a:spcPts val="0"/>
              </a:spcBef>
              <a:spcAft>
                <a:spcPts val="0"/>
              </a:spcAft>
              <a:buSzPts val="15300"/>
              <a:buNone/>
              <a:defRPr sz="15300"/>
            </a:lvl5pPr>
            <a:lvl6pPr lvl="5" algn="ctr">
              <a:spcBef>
                <a:spcPts val="0"/>
              </a:spcBef>
              <a:spcAft>
                <a:spcPts val="0"/>
              </a:spcAft>
              <a:buSzPts val="15300"/>
              <a:buNone/>
              <a:defRPr sz="15300"/>
            </a:lvl6pPr>
            <a:lvl7pPr lvl="6" algn="ctr">
              <a:spcBef>
                <a:spcPts val="0"/>
              </a:spcBef>
              <a:spcAft>
                <a:spcPts val="0"/>
              </a:spcAft>
              <a:buSzPts val="15300"/>
              <a:buNone/>
              <a:defRPr sz="15300"/>
            </a:lvl7pPr>
            <a:lvl8pPr lvl="7" algn="ctr">
              <a:spcBef>
                <a:spcPts val="0"/>
              </a:spcBef>
              <a:spcAft>
                <a:spcPts val="0"/>
              </a:spcAft>
              <a:buSzPts val="15300"/>
              <a:buNone/>
              <a:defRPr sz="15300"/>
            </a:lvl8pPr>
            <a:lvl9pPr lvl="8" algn="ctr">
              <a:spcBef>
                <a:spcPts val="0"/>
              </a:spcBef>
              <a:spcAft>
                <a:spcPts val="0"/>
              </a:spcAft>
              <a:buSzPts val="15300"/>
              <a:buNone/>
              <a:defRPr sz="15300"/>
            </a:lvl9pPr>
          </a:lstStyle>
          <a:p>
            <a:r>
              <a:t>xx%</a:t>
            </a:r>
          </a:p>
        </p:txBody>
      </p:sp>
      <p:sp>
        <p:nvSpPr>
          <p:cNvPr id="47" name="Google Shape;47;p11"/>
          <p:cNvSpPr txBox="1"/>
          <p:nvPr>
            <p:ph idx="1" type="body"/>
          </p:nvPr>
        </p:nvSpPr>
        <p:spPr>
          <a:xfrm>
            <a:off x="364689" y="4651286"/>
            <a:ext cx="9969000" cy="1919400"/>
          </a:xfrm>
          <a:prstGeom prst="rect">
            <a:avLst/>
          </a:prstGeom>
        </p:spPr>
        <p:txBody>
          <a:bodyPr anchorCtr="0" anchor="t" bIns="116275" lIns="116275" spcFirstLastPara="1" rIns="116275" wrap="square" tIns="116275">
            <a:normAutofit/>
          </a:bodyPr>
          <a:lstStyle>
            <a:lvl1pPr indent="-374650" lvl="0" marL="457200" algn="ctr">
              <a:spcBef>
                <a:spcPts val="0"/>
              </a:spcBef>
              <a:spcAft>
                <a:spcPts val="0"/>
              </a:spcAft>
              <a:buSzPts val="2300"/>
              <a:buChar char="●"/>
              <a:defRPr/>
            </a:lvl1pPr>
            <a:lvl2pPr indent="-342900" lvl="1" marL="914400" algn="ctr">
              <a:spcBef>
                <a:spcPts val="0"/>
              </a:spcBef>
              <a:spcAft>
                <a:spcPts val="0"/>
              </a:spcAft>
              <a:buSzPts val="1800"/>
              <a:buChar char="○"/>
              <a:defRPr/>
            </a:lvl2pPr>
            <a:lvl3pPr indent="-342900" lvl="2" marL="1371600" algn="ctr">
              <a:spcBef>
                <a:spcPts val="0"/>
              </a:spcBef>
              <a:spcAft>
                <a:spcPts val="0"/>
              </a:spcAft>
              <a:buSzPts val="1800"/>
              <a:buChar char="■"/>
              <a:defRPr/>
            </a:lvl3pPr>
            <a:lvl4pPr indent="-342900" lvl="3" marL="18288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4pPr>
            <a:lvl5pPr indent="-342900" lvl="4" marL="2286000" algn="ctr">
              <a:spcBef>
                <a:spcPts val="0"/>
              </a:spcBef>
              <a:spcAft>
                <a:spcPts val="0"/>
              </a:spcAft>
              <a:buSzPts val="1800"/>
              <a:buChar char="○"/>
              <a:defRPr/>
            </a:lvl5pPr>
            <a:lvl6pPr indent="-342900" lvl="5" marL="2743200" algn="ctr">
              <a:spcBef>
                <a:spcPts val="0"/>
              </a:spcBef>
              <a:spcAft>
                <a:spcPts val="0"/>
              </a:spcAft>
              <a:buSzPts val="1800"/>
              <a:buChar char="■"/>
              <a:defRPr/>
            </a:lvl6pPr>
            <a:lvl7pPr indent="-342900" lvl="6" marL="32004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7pPr>
            <a:lvl8pPr indent="-342900" lvl="7" marL="3657600" algn="ctr">
              <a:spcBef>
                <a:spcPts val="0"/>
              </a:spcBef>
              <a:spcAft>
                <a:spcPts val="0"/>
              </a:spcAft>
              <a:buSzPts val="1800"/>
              <a:buChar char="○"/>
              <a:defRPr/>
            </a:lvl8pPr>
            <a:lvl9pPr indent="-342900" lvl="8" marL="4114800" algn="ctr">
              <a:spcBef>
                <a:spcPts val="0"/>
              </a:spcBef>
              <a:spcAft>
                <a:spcPts val="0"/>
              </a:spcAft>
              <a:buSzPts val="1800"/>
              <a:buChar char="■"/>
              <a:defRPr/>
            </a:lvl9pPr>
          </a:lstStyle>
          <a:p/>
        </p:txBody>
      </p:sp>
      <p:sp>
        <p:nvSpPr>
          <p:cNvPr id="48" name="Google Shape;48;p11"/>
          <p:cNvSpPr txBox="1"/>
          <p:nvPr>
            <p:ph idx="12" type="sldNum"/>
          </p:nvPr>
        </p:nvSpPr>
        <p:spPr>
          <a:xfrm>
            <a:off x="9912771" y="6880840"/>
            <a:ext cx="642000" cy="580800"/>
          </a:xfrm>
          <a:prstGeom prst="rect">
            <a:avLst/>
          </a:prstGeom>
        </p:spPr>
        <p:txBody>
          <a:bodyPr anchorCtr="0" anchor="ctr" bIns="116275" lIns="116275" spcFirstLastPara="1" rIns="116275" wrap="square" tIns="11627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49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Google Shape;50;p12"/>
          <p:cNvSpPr txBox="1"/>
          <p:nvPr>
            <p:ph idx="12" type="sldNum"/>
          </p:nvPr>
        </p:nvSpPr>
        <p:spPr>
          <a:xfrm>
            <a:off x="9912771" y="6880840"/>
            <a:ext cx="642000" cy="580800"/>
          </a:xfrm>
          <a:prstGeom prst="rect">
            <a:avLst/>
          </a:prstGeom>
        </p:spPr>
        <p:txBody>
          <a:bodyPr anchorCtr="0" anchor="ctr" bIns="116275" lIns="116275" spcFirstLastPara="1" rIns="116275" wrap="square" tIns="11627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1" Type="http://schemas.openxmlformats.org/officeDocument/2006/relationships/slideLayout" Target="../slideLayouts/slideLayout10.xml"/><Relationship Id="rId10" Type="http://schemas.openxmlformats.org/officeDocument/2006/relationships/slideLayout" Target="../slideLayouts/slideLayout9.xml"/><Relationship Id="rId13" Type="http://schemas.openxmlformats.org/officeDocument/2006/relationships/theme" Target="../theme/theme2.xml"/><Relationship Id="rId12" Type="http://schemas.openxmlformats.org/officeDocument/2006/relationships/slideLayout" Target="../slideLayouts/slideLayout11.xml"/><Relationship Id="rId1" Type="http://schemas.openxmlformats.org/officeDocument/2006/relationships/image" Target="../media/image1.jpg"/><Relationship Id="rId2" Type="http://schemas.openxmlformats.org/officeDocument/2006/relationships/slideLayout" Target="../slideLayouts/slideLayout1.xml"/><Relationship Id="rId3" Type="http://schemas.openxmlformats.org/officeDocument/2006/relationships/slideLayout" Target="../slideLayouts/slideLayout2.xml"/><Relationship Id="rId4" Type="http://schemas.openxmlformats.org/officeDocument/2006/relationships/slideLayout" Target="../slideLayouts/slideLayout3.xml"/><Relationship Id="rId9" Type="http://schemas.openxmlformats.org/officeDocument/2006/relationships/slideLayout" Target="../slideLayouts/slideLayout8.xml"/><Relationship Id="rId5" Type="http://schemas.openxmlformats.org/officeDocument/2006/relationships/slideLayout" Target="../slideLayouts/slideLayout4.xml"/><Relationship Id="rId6" Type="http://schemas.openxmlformats.org/officeDocument/2006/relationships/slideLayout" Target="../slideLayouts/slideLayout5.xml"/><Relationship Id="rId7" Type="http://schemas.openxmlformats.org/officeDocument/2006/relationships/slideLayout" Target="../slideLayouts/slideLayout6.xml"/><Relationship Id="rId8" Type="http://schemas.openxmlformats.org/officeDocument/2006/relationships/slideLayout" Target="../slideLayouts/slideLayout7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 name="simple-light-2"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type="title"/>
          </p:nvPr>
        </p:nvSpPr>
        <p:spPr>
          <a:xfrm>
            <a:off x="364689" y="656660"/>
            <a:ext cx="9969000" cy="845100"/>
          </a:xfrm>
          <a:prstGeom prst="rect">
            <a:avLst/>
          </a:prstGeom>
          <a:noFill/>
          <a:ln>
            <a:noFill/>
          </a:ln>
        </p:spPr>
        <p:txBody>
          <a:bodyPr anchorCtr="0" anchor="t" bIns="116275" lIns="116275" spcFirstLastPara="1" rIns="116275" wrap="square" tIns="11627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7" name="Google Shape;7;p1"/>
          <p:cNvSpPr txBox="1"/>
          <p:nvPr>
            <p:ph idx="1" type="body"/>
          </p:nvPr>
        </p:nvSpPr>
        <p:spPr>
          <a:xfrm>
            <a:off x="364689" y="1700542"/>
            <a:ext cx="9969000" cy="5041200"/>
          </a:xfrm>
          <a:prstGeom prst="rect">
            <a:avLst/>
          </a:prstGeom>
          <a:noFill/>
          <a:ln>
            <a:noFill/>
          </a:ln>
        </p:spPr>
        <p:txBody>
          <a:bodyPr anchorCtr="0" anchor="t" bIns="116275" lIns="116275" spcFirstLastPara="1" rIns="116275" wrap="square" tIns="116275">
            <a:normAutofit/>
          </a:bodyPr>
          <a:lstStyle>
            <a:lvl1pPr indent="-374650" lvl="0" marL="457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300"/>
              <a:buChar char="●"/>
              <a:defRPr sz="2300">
                <a:solidFill>
                  <a:schemeClr val="dk2"/>
                </a:solidFill>
              </a:defRPr>
            </a:lvl1pPr>
            <a:lvl2pPr indent="-342900" lvl="1" marL="914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○"/>
              <a:defRPr sz="1800">
                <a:solidFill>
                  <a:schemeClr val="dk2"/>
                </a:solidFill>
              </a:defRPr>
            </a:lvl2pPr>
            <a:lvl3pPr indent="-342900" lvl="2" marL="1371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■"/>
              <a:defRPr sz="1800">
                <a:solidFill>
                  <a:schemeClr val="dk2"/>
                </a:solidFill>
              </a:defRPr>
            </a:lvl3pPr>
            <a:lvl4pPr indent="-342900" lvl="3" marL="1828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4pPr>
            <a:lvl5pPr indent="-342900" lvl="4" marL="22860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○"/>
              <a:defRPr sz="1800">
                <a:solidFill>
                  <a:schemeClr val="dk2"/>
                </a:solidFill>
              </a:defRPr>
            </a:lvl5pPr>
            <a:lvl6pPr indent="-342900" lvl="5" marL="2743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■"/>
              <a:defRPr sz="1800">
                <a:solidFill>
                  <a:schemeClr val="dk2"/>
                </a:solidFill>
              </a:defRPr>
            </a:lvl6pPr>
            <a:lvl7pPr indent="-342900" lvl="6" marL="3200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7pPr>
            <a:lvl8pPr indent="-342900" lvl="7" marL="3657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○"/>
              <a:defRPr sz="1800">
                <a:solidFill>
                  <a:schemeClr val="dk2"/>
                </a:solidFill>
              </a:defRPr>
            </a:lvl8pPr>
            <a:lvl9pPr indent="-342900" lvl="8" marL="4114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■"/>
              <a:defRPr sz="1800"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8" name="Google Shape;8;p1"/>
          <p:cNvSpPr txBox="1"/>
          <p:nvPr>
            <p:ph idx="12" type="sldNum"/>
          </p:nvPr>
        </p:nvSpPr>
        <p:spPr>
          <a:xfrm>
            <a:off x="9912771" y="6880840"/>
            <a:ext cx="642000" cy="580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116275" lIns="116275" spcFirstLastPara="1" rIns="116275" wrap="square" tIns="116275">
            <a:normAutofit/>
          </a:bodyPr>
          <a:lstStyle>
            <a:lvl1pPr lvl="0" algn="r">
              <a:buNone/>
              <a:defRPr sz="1300">
                <a:solidFill>
                  <a:schemeClr val="dk2"/>
                </a:solidFill>
              </a:defRPr>
            </a:lvl1pPr>
            <a:lvl2pPr lvl="1" algn="r">
              <a:buNone/>
              <a:defRPr sz="1300">
                <a:solidFill>
                  <a:schemeClr val="dk2"/>
                </a:solidFill>
              </a:defRPr>
            </a:lvl2pPr>
            <a:lvl3pPr lvl="2" algn="r">
              <a:buNone/>
              <a:defRPr sz="1300">
                <a:solidFill>
                  <a:schemeClr val="dk2"/>
                </a:solidFill>
              </a:defRPr>
            </a:lvl3pPr>
            <a:lvl4pPr lvl="3" algn="r">
              <a:buNone/>
              <a:defRPr sz="1300">
                <a:solidFill>
                  <a:schemeClr val="dk2"/>
                </a:solidFill>
              </a:defRPr>
            </a:lvl4pPr>
            <a:lvl5pPr lvl="4" algn="r">
              <a:buNone/>
              <a:defRPr sz="1300">
                <a:solidFill>
                  <a:schemeClr val="dk2"/>
                </a:solidFill>
              </a:defRPr>
            </a:lvl5pPr>
            <a:lvl6pPr lvl="5" algn="r">
              <a:buNone/>
              <a:defRPr sz="1300">
                <a:solidFill>
                  <a:schemeClr val="dk2"/>
                </a:solidFill>
              </a:defRPr>
            </a:lvl6pPr>
            <a:lvl7pPr lvl="6" algn="r">
              <a:buNone/>
              <a:defRPr sz="1300">
                <a:solidFill>
                  <a:schemeClr val="dk2"/>
                </a:solidFill>
              </a:defRPr>
            </a:lvl7pPr>
            <a:lvl8pPr lvl="7" algn="r">
              <a:buNone/>
              <a:defRPr sz="1300">
                <a:solidFill>
                  <a:schemeClr val="dk2"/>
                </a:solidFill>
              </a:defRPr>
            </a:lvl8pPr>
            <a:lvl9pPr lvl="8" algn="r">
              <a:buNone/>
              <a:defRPr sz="1300">
                <a:solidFill>
                  <a:schemeClr val="dk2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pic>
        <p:nvPicPr>
          <p:cNvPr id="9" name="Google Shape;9;p1"/>
          <p:cNvPicPr preferRelativeResize="0"/>
          <p:nvPr/>
        </p:nvPicPr>
        <p:blipFill rotWithShape="1">
          <a:blip r:embed="rId1">
            <a:alphaModFix amt="6000"/>
          </a:blip>
          <a:srcRect b="16748" l="22015" r="0" t="12616"/>
          <a:stretch/>
        </p:blipFill>
        <p:spPr>
          <a:xfrm>
            <a:off x="32475" y="621450"/>
            <a:ext cx="5251875" cy="6840200"/>
          </a:xfrm>
          <a:prstGeom prst="rect">
            <a:avLst/>
          </a:prstGeom>
          <a:noFill/>
          <a:ln>
            <a:noFill/>
          </a:ln>
        </p:spPr>
      </p:pic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2"/>
    <p:sldLayoutId id="2147483649" r:id="rId3"/>
    <p:sldLayoutId id="2147483650" r:id="rId4"/>
    <p:sldLayoutId id="2147483651" r:id="rId5"/>
    <p:sldLayoutId id="2147483652" r:id="rId6"/>
    <p:sldLayoutId id="2147483653" r:id="rId7"/>
    <p:sldLayoutId id="2147483654" r:id="rId8"/>
    <p:sldLayoutId id="2147483655" r:id="rId9"/>
    <p:sldLayoutId id="2147483656" r:id="rId10"/>
    <p:sldLayoutId id="2147483657" r:id="rId11"/>
    <p:sldLayoutId id="2147483658" r:id="rId12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4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13"/>
          <p:cNvSpPr txBox="1"/>
          <p:nvPr/>
        </p:nvSpPr>
        <p:spPr>
          <a:xfrm>
            <a:off x="196425" y="186625"/>
            <a:ext cx="3866700" cy="761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300">
                <a:solidFill>
                  <a:srgbClr val="595959"/>
                </a:solidFill>
                <a:latin typeface="Comic Neue"/>
                <a:ea typeface="Comic Neue"/>
                <a:cs typeface="Comic Neue"/>
                <a:sym typeface="Comic Neue"/>
              </a:rPr>
              <a:t>Key end points- </a:t>
            </a:r>
            <a:endParaRPr sz="2300">
              <a:solidFill>
                <a:srgbClr val="595959"/>
              </a:solidFill>
              <a:latin typeface="Comic Neue"/>
              <a:ea typeface="Comic Neue"/>
              <a:cs typeface="Comic Neue"/>
              <a:sym typeface="Comic Neue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300">
                <a:solidFill>
                  <a:srgbClr val="595959"/>
                </a:solidFill>
                <a:latin typeface="Comic Neue"/>
                <a:ea typeface="Comic Neue"/>
                <a:cs typeface="Comic Neue"/>
                <a:sym typeface="Comic Neue"/>
              </a:rPr>
              <a:t>Ready to Progress Criteria </a:t>
            </a:r>
            <a:endParaRPr sz="2300">
              <a:solidFill>
                <a:srgbClr val="595959"/>
              </a:solidFill>
              <a:latin typeface="Comic Neue"/>
              <a:ea typeface="Comic Neue"/>
              <a:cs typeface="Comic Neue"/>
              <a:sym typeface="Comic Neue"/>
            </a:endParaRPr>
          </a:p>
        </p:txBody>
      </p:sp>
      <p:sp>
        <p:nvSpPr>
          <p:cNvPr id="56" name="Google Shape;56;p13"/>
          <p:cNvSpPr txBox="1"/>
          <p:nvPr/>
        </p:nvSpPr>
        <p:spPr>
          <a:xfrm>
            <a:off x="6635375" y="186625"/>
            <a:ext cx="3866700" cy="761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300">
                <a:solidFill>
                  <a:srgbClr val="595959"/>
                </a:solidFill>
                <a:latin typeface="Comic Neue"/>
                <a:ea typeface="Comic Neue"/>
                <a:cs typeface="Comic Neue"/>
                <a:sym typeface="Comic Neue"/>
              </a:rPr>
              <a:t>Subject- Art</a:t>
            </a:r>
            <a:endParaRPr sz="2300">
              <a:solidFill>
                <a:srgbClr val="595959"/>
              </a:solidFill>
              <a:latin typeface="Comic Neue"/>
              <a:ea typeface="Comic Neue"/>
              <a:cs typeface="Comic Neue"/>
              <a:sym typeface="Comic Neue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300">
              <a:solidFill>
                <a:srgbClr val="595959"/>
              </a:solidFill>
              <a:latin typeface="Comic Neue"/>
              <a:ea typeface="Comic Neue"/>
              <a:cs typeface="Comic Neue"/>
              <a:sym typeface="Comic Neue"/>
            </a:endParaRPr>
          </a:p>
        </p:txBody>
      </p:sp>
      <p:graphicFrame>
        <p:nvGraphicFramePr>
          <p:cNvPr id="57" name="Google Shape;57;p13"/>
          <p:cNvGraphicFramePr/>
          <p:nvPr/>
        </p:nvGraphicFramePr>
        <p:xfrm>
          <a:off x="330638" y="1082363"/>
          <a:ext cx="3000000" cy="3000000"/>
        </p:xfrm>
        <a:graphic>
          <a:graphicData uri="http://schemas.openxmlformats.org/drawingml/2006/table">
            <a:tbl>
              <a:tblPr>
                <a:noFill/>
                <a:tableStyleId>{3F1CE1FB-8FDA-4E78-BF1C-6511DE915C1F}</a:tableStyleId>
              </a:tblPr>
              <a:tblGrid>
                <a:gridCol w="1039600"/>
                <a:gridCol w="4516825"/>
                <a:gridCol w="4516825"/>
              </a:tblGrid>
              <a:tr h="351425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>
                        <a:latin typeface="Comic Neue"/>
                        <a:ea typeface="Comic Neue"/>
                        <a:cs typeface="Comic Neue"/>
                        <a:sym typeface="Comic Neue"/>
                      </a:endParaRPr>
                    </a:p>
                  </a:txBody>
                  <a:tcPr marT="91425" marB="91425" marR="91425" marL="91425" anchor="ctr">
                    <a:lnL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>
                          <a:latin typeface="Comic Neue"/>
                          <a:ea typeface="Comic Neue"/>
                          <a:cs typeface="Comic Neue"/>
                          <a:sym typeface="Comic Neue"/>
                        </a:rPr>
                        <a:t>Knowledge</a:t>
                      </a:r>
                      <a:endParaRPr>
                        <a:latin typeface="Comic Neue"/>
                        <a:ea typeface="Comic Neue"/>
                        <a:cs typeface="Comic Neue"/>
                        <a:sym typeface="Comic Neue"/>
                      </a:endParaRPr>
                    </a:p>
                  </a:txBody>
                  <a:tcPr marT="91425" marB="91425" marR="91425" marL="91425">
                    <a:lnL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>
                          <a:latin typeface="Comic Neue"/>
                          <a:ea typeface="Comic Neue"/>
                          <a:cs typeface="Comic Neue"/>
                          <a:sym typeface="Comic Neue"/>
                        </a:rPr>
                        <a:t>Skills</a:t>
                      </a:r>
                      <a:endParaRPr>
                        <a:latin typeface="Comic Neue"/>
                        <a:ea typeface="Comic Neue"/>
                        <a:cs typeface="Comic Neue"/>
                        <a:sym typeface="Comic Neue"/>
                      </a:endParaRPr>
                    </a:p>
                  </a:txBody>
                  <a:tcPr marT="91425" marB="91425" marR="91425" marL="91425">
                    <a:lnL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670475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>
                          <a:latin typeface="Comic Neue"/>
                          <a:ea typeface="Comic Neue"/>
                          <a:cs typeface="Comic Neue"/>
                          <a:sym typeface="Comic Neue"/>
                        </a:rPr>
                        <a:t>EYFS</a:t>
                      </a:r>
                      <a:endParaRPr>
                        <a:latin typeface="Comic Neue"/>
                        <a:ea typeface="Comic Neue"/>
                        <a:cs typeface="Comic Neue"/>
                        <a:sym typeface="Comic Neue"/>
                      </a:endParaRPr>
                    </a:p>
                  </a:txBody>
                  <a:tcPr marT="91425" marB="91425" marR="91425" marL="91425" anchor="ctr">
                    <a:lnL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-279400" lvl="0" marL="45720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SzPts val="800"/>
                        <a:buFont typeface="Comic Sans MS"/>
                        <a:buChar char="●"/>
                      </a:pPr>
                      <a:r>
                        <a:rPr lang="en-GB" sz="800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Know that a range of materials, tools and techniques can be used to create.</a:t>
                      </a:r>
                      <a:endParaRPr sz="800"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  <a:p>
                      <a:pPr indent="-279400" lvl="0" marL="45720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SzPts val="800"/>
                        <a:buFont typeface="Comic Sans MS"/>
                        <a:buChar char="●"/>
                      </a:pPr>
                      <a:r>
                        <a:rPr lang="en-GB" sz="800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Know that materials can be explored and changed (colour, texture, shape).</a:t>
                      </a:r>
                      <a:endParaRPr sz="800"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  <a:p>
                      <a:pPr indent="-279400" lvl="0" marL="45720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SzPts val="800"/>
                        <a:buFont typeface="Comic Sans MS"/>
                        <a:buChar char="●"/>
                      </a:pPr>
                      <a:r>
                        <a:rPr lang="en-GB" sz="800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Know that art can be used to express ideas, stories and experiences.</a:t>
                      </a:r>
                      <a:endParaRPr sz="800"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T="91425" marB="91425" marR="91425" marL="91425">
                    <a:lnL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-279400" lvl="0" marL="45720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SzPts val="800"/>
                        <a:buFont typeface="Comic Sans MS"/>
                        <a:buChar char="●"/>
                      </a:pPr>
                      <a:r>
                        <a:rPr lang="en-GB" sz="800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Use different materials and tools to make things.</a:t>
                      </a:r>
                      <a:endParaRPr sz="800"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  <a:p>
                      <a:pPr indent="-279400" lvl="0" marL="45720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SzPts val="800"/>
                        <a:buFont typeface="Comic Sans MS"/>
                        <a:buChar char="●"/>
                      </a:pPr>
                      <a:r>
                        <a:rPr lang="en-GB" sz="800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Try out colours, textures and ways of making.</a:t>
                      </a:r>
                      <a:endParaRPr sz="800"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  <a:p>
                      <a:pPr indent="-279400" lvl="0" marL="45720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SzPts val="800"/>
                        <a:buFont typeface="Comic Sans MS"/>
                        <a:buChar char="●"/>
                      </a:pPr>
                      <a:r>
                        <a:rPr lang="en-GB" sz="800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Talk about what they have made.</a:t>
                      </a:r>
                      <a:endParaRPr sz="800"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  <a:p>
                      <a:pPr indent="-279400" lvl="0" marL="45720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SzPts val="800"/>
                        <a:buFont typeface="Comic Sans MS"/>
                        <a:buChar char="●"/>
                      </a:pPr>
                      <a:r>
                        <a:rPr lang="en-GB" sz="800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Use materials and props in their play and storytelling.</a:t>
                      </a:r>
                      <a:endParaRPr sz="800"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T="91425" marB="91425" marR="91425" marL="91425">
                    <a:lnL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645075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>
                          <a:latin typeface="Comic Neue"/>
                          <a:ea typeface="Comic Neue"/>
                          <a:cs typeface="Comic Neue"/>
                          <a:sym typeface="Comic Neue"/>
                        </a:rPr>
                        <a:t>Year 1</a:t>
                      </a:r>
                      <a:endParaRPr>
                        <a:latin typeface="Comic Neue"/>
                        <a:ea typeface="Comic Neue"/>
                        <a:cs typeface="Comic Neue"/>
                        <a:sym typeface="Comic Neue"/>
                      </a:endParaRPr>
                    </a:p>
                  </a:txBody>
                  <a:tcPr marT="91425" marB="91425" marR="91425" marL="91425" anchor="ctr">
                    <a:lnL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-279400" lvl="0" marL="45720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SzPts val="800"/>
                        <a:buFont typeface="Comic Sans MS"/>
                        <a:buChar char="●"/>
                      </a:pPr>
                      <a:r>
                        <a:rPr lang="en-GB" sz="800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Understand how to mix a range of secondary colours, moving towards predicting resulting colours.</a:t>
                      </a:r>
                      <a:endParaRPr sz="800"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T="91425" marB="91425" marR="91425" marL="91425">
                    <a:lnL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-279400" lvl="0" marL="45720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SzPts val="800"/>
                        <a:buFont typeface="Comic Sans MS"/>
                        <a:buChar char="●"/>
                      </a:pPr>
                      <a:r>
                        <a:rPr lang="en-GB" sz="800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They begin to have more control over the types of marks made with a range of media.</a:t>
                      </a:r>
                      <a:endParaRPr sz="800"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  <a:p>
                      <a:pPr indent="-279400" lvl="0" marL="45720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SzPts val="800"/>
                        <a:buFont typeface="Comic Sans MS"/>
                        <a:buChar char="●"/>
                      </a:pPr>
                      <a:r>
                        <a:rPr lang="en-GB" sz="800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They can shape and model materials for a purpose. </a:t>
                      </a:r>
                      <a:endParaRPr sz="800"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  <a:p>
                      <a:pPr indent="-279400" lvl="0" marL="45720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SzPts val="800"/>
                        <a:buFont typeface="Comic Sans MS"/>
                        <a:buChar char="●"/>
                      </a:pPr>
                      <a:r>
                        <a:rPr lang="en-GB" sz="800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They can talk about what they have made and how they could improve it</a:t>
                      </a:r>
                      <a:endParaRPr sz="800"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T="91425" marB="91425" marR="91425" marL="91425">
                    <a:lnL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835575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>
                          <a:latin typeface="Comic Neue"/>
                          <a:ea typeface="Comic Neue"/>
                          <a:cs typeface="Comic Neue"/>
                          <a:sym typeface="Comic Neue"/>
                        </a:rPr>
                        <a:t>Year 2</a:t>
                      </a:r>
                      <a:endParaRPr>
                        <a:latin typeface="Comic Neue"/>
                        <a:ea typeface="Comic Neue"/>
                        <a:cs typeface="Comic Neue"/>
                        <a:sym typeface="Comic Neue"/>
                      </a:endParaRPr>
                    </a:p>
                  </a:txBody>
                  <a:tcPr marT="91425" marB="91425" marR="91425" marL="91425" anchor="ctr">
                    <a:lnL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-279400" lvl="0" marL="45720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SzPts val="800"/>
                        <a:buFont typeface="Comic Sans MS"/>
                        <a:buChar char="●"/>
                      </a:pPr>
                      <a:r>
                        <a:rPr lang="en-GB" sz="800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Can say which art piece they prefer between 2 pieces and give a reason.</a:t>
                      </a:r>
                      <a:endParaRPr sz="800"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  <a:p>
                      <a:pPr indent="-279400" lvl="0" marL="45720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SzPts val="800"/>
                        <a:buFont typeface="Comic Sans MS"/>
                        <a:buChar char="●"/>
                      </a:pPr>
                      <a:r>
                        <a:rPr lang="en-GB" sz="800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Understand that a variety of colours can be mixed to make different colours, shades and tones. </a:t>
                      </a:r>
                      <a:endParaRPr sz="800"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T="91425" marB="91425" marR="91425" marL="91425">
                    <a:lnL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-279400" lvl="0" marL="45720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SzPts val="800"/>
                        <a:buFont typeface="Comic Sans MS"/>
                        <a:buChar char="●"/>
                      </a:pPr>
                      <a:r>
                        <a:rPr lang="en-GB" sz="800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They can control the types of marks made and can explore tone, patterns, shape and space with a range of media.</a:t>
                      </a:r>
                      <a:endParaRPr sz="800"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  <a:p>
                      <a:pPr indent="-279400" lvl="0" marL="45720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SzPts val="800"/>
                        <a:buFont typeface="Comic Sans MS"/>
                        <a:buChar char="●"/>
                      </a:pPr>
                      <a:r>
                        <a:rPr lang="en-GB" sz="800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Select and combine materials safely to create decorative artwork, including an African-inspired headband or mask. </a:t>
                      </a:r>
                      <a:endParaRPr sz="800"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T="91425" marB="91425" marR="91425" marL="91425">
                    <a:lnL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835575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>
                          <a:latin typeface="Comic Neue"/>
                          <a:ea typeface="Comic Neue"/>
                          <a:cs typeface="Comic Neue"/>
                          <a:sym typeface="Comic Neue"/>
                        </a:rPr>
                        <a:t>Year 3</a:t>
                      </a:r>
                      <a:endParaRPr>
                        <a:latin typeface="Comic Neue"/>
                        <a:ea typeface="Comic Neue"/>
                        <a:cs typeface="Comic Neue"/>
                        <a:sym typeface="Comic Neue"/>
                      </a:endParaRPr>
                    </a:p>
                  </a:txBody>
                  <a:tcPr marT="91425" marB="91425" marR="91425" marL="91425" anchor="ctr">
                    <a:lnL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-279400" lvl="0" marL="45720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SzPts val="800"/>
                        <a:buFont typeface="Comic Sans MS"/>
                        <a:buChar char="●"/>
                      </a:pPr>
                      <a:r>
                        <a:rPr lang="en-GB" sz="800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Notice differences between different art movements they have been exposed to. </a:t>
                      </a:r>
                      <a:endParaRPr sz="800"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T="91425" marB="91425" marR="91425" marL="91425">
                    <a:lnL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800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 </a:t>
                      </a:r>
                      <a:endParaRPr sz="800"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  <a:p>
                      <a:pPr indent="-279400" lvl="0" marL="45720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SzPts val="800"/>
                        <a:buFont typeface="Comic Sans MS"/>
                        <a:buChar char="●"/>
                      </a:pPr>
                      <a:r>
                        <a:rPr lang="en-GB" sz="800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Develop accuracy in observational drawing and use layering, pattern and different materials to create detailed compositions. </a:t>
                      </a:r>
                      <a:endParaRPr sz="800"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  <a:p>
                      <a:pPr indent="-279400" lvl="0" marL="45720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SzPts val="800"/>
                        <a:buFont typeface="Comic Sans MS"/>
                        <a:buChar char="●"/>
                      </a:pPr>
                      <a:r>
                        <a:rPr lang="en-GB" sz="800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They can independently choose appropriate materials and begin to develop more intricate patterns/ marks with a variety of media.</a:t>
                      </a:r>
                      <a:endParaRPr sz="800"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T="91425" marB="91425" marR="91425" marL="91425">
                    <a:lnL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835575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>
                          <a:latin typeface="Comic Neue"/>
                          <a:ea typeface="Comic Neue"/>
                          <a:cs typeface="Comic Neue"/>
                          <a:sym typeface="Comic Neue"/>
                        </a:rPr>
                        <a:t>Year 4</a:t>
                      </a:r>
                      <a:endParaRPr>
                        <a:latin typeface="Comic Neue"/>
                        <a:ea typeface="Comic Neue"/>
                        <a:cs typeface="Comic Neue"/>
                        <a:sym typeface="Comic Neue"/>
                      </a:endParaRPr>
                    </a:p>
                  </a:txBody>
                  <a:tcPr marT="91425" marB="91425" marR="91425" marL="91425" anchor="ctr">
                    <a:lnL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-279400" lvl="0" marL="45720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SzPts val="800"/>
                        <a:buFont typeface="Comic Sans MS"/>
                        <a:buChar char="●"/>
                      </a:pPr>
                      <a:r>
                        <a:rPr lang="en-GB" sz="800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Name some famous artists and art movements. </a:t>
                      </a:r>
                      <a:endParaRPr sz="800"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  <a:p>
                      <a:pPr indent="-279400" lvl="0" marL="45720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SzPts val="800"/>
                        <a:buFont typeface="Comic Sans MS"/>
                        <a:buChar char="●"/>
                      </a:pPr>
                      <a:r>
                        <a:rPr lang="en-GB" sz="800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Explain an artist and their style of artwork in more detail (For example Gaudi and surrealism).</a:t>
                      </a:r>
                      <a:endParaRPr sz="800"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T="91425" marB="91425" marR="91425" marL="91425">
                    <a:lnL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-279400" lvl="0" marL="45720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SzPts val="800"/>
                        <a:buFont typeface="Comic Sans MS"/>
                        <a:buChar char="●"/>
                      </a:pPr>
                      <a:r>
                        <a:rPr lang="en-GB" sz="800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They use light and dark within painting and show understanding of complementary colours. </a:t>
                      </a:r>
                      <a:endParaRPr sz="800"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  <a:p>
                      <a:pPr indent="-279400" lvl="0" marL="45720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SzPts val="800"/>
                        <a:buFont typeface="Comic Sans MS"/>
                        <a:buChar char="●"/>
                      </a:pPr>
                      <a:r>
                        <a:rPr lang="en-GB" sz="800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Select, shape, manipulate and join different materials to construct three-dimensional sculptures, refining their work for a particular purpose. </a:t>
                      </a:r>
                      <a:endParaRPr sz="800"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  <a:p>
                      <a:pPr indent="-279400" lvl="0" marL="45720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SzPts val="800"/>
                        <a:buFont typeface="Comic Sans MS"/>
                        <a:buChar char="●"/>
                      </a:pPr>
                      <a:r>
                        <a:rPr lang="en-GB" sz="800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They can begin to independently decide which technique would be best to complete a final piece after exploration and modelling of skills.</a:t>
                      </a:r>
                      <a:endParaRPr sz="800"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T="91425" marB="91425" marR="91425" marL="91425">
                    <a:lnL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835575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>
                          <a:latin typeface="Comic Neue"/>
                          <a:ea typeface="Comic Neue"/>
                          <a:cs typeface="Comic Neue"/>
                          <a:sym typeface="Comic Neue"/>
                        </a:rPr>
                        <a:t>Year 5</a:t>
                      </a:r>
                      <a:endParaRPr>
                        <a:latin typeface="Comic Neue"/>
                        <a:ea typeface="Comic Neue"/>
                        <a:cs typeface="Comic Neue"/>
                        <a:sym typeface="Comic Neue"/>
                      </a:endParaRPr>
                    </a:p>
                  </a:txBody>
                  <a:tcPr marT="91425" marB="91425" marR="91425" marL="91425" anchor="ctr">
                    <a:lnL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-279400" lvl="0" marL="45720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SzPts val="800"/>
                        <a:buFont typeface="Comic Sans MS"/>
                        <a:buChar char="●"/>
                      </a:pPr>
                      <a:r>
                        <a:rPr lang="en-GB" sz="800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Understand when and how to adapt their artwork appropriately and begin to develop their own style.</a:t>
                      </a:r>
                      <a:endParaRPr sz="800"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T="91425" marB="91425" marR="91425" marL="91425">
                    <a:lnL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-279400" lvl="0" marL="45720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SzPts val="800"/>
                        <a:buFont typeface="Comic Sans MS"/>
                        <a:buChar char="●"/>
                      </a:pPr>
                      <a:r>
                        <a:rPr lang="en-GB" sz="800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They can fluently control types of marks made and experiment with different effects and textures. </a:t>
                      </a:r>
                      <a:endParaRPr sz="800"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  <a:p>
                      <a:pPr indent="-279400" lvl="0" marL="45720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SzPts val="800"/>
                        <a:buFont typeface="Comic Sans MS"/>
                        <a:buChar char="●"/>
                      </a:pPr>
                      <a:r>
                        <a:rPr lang="en-GB" sz="800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Plan, design and create three-dimensional artwork using appropriate materials, applying decorative details and refining the finished piece. </a:t>
                      </a:r>
                      <a:endParaRPr sz="800"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  <a:p>
                      <a:pPr indent="-279400" lvl="0" marL="45720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SzPts val="800"/>
                        <a:buFont typeface="Comic Sans MS"/>
                        <a:buChar char="●"/>
                      </a:pPr>
                      <a:r>
                        <a:rPr lang="en-GB" sz="800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They can use a variety of techniques to create a collage with different textural and patterned effects (in the style of Gustav Klimt).</a:t>
                      </a:r>
                      <a:endParaRPr sz="800"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T="91425" marB="91425" marR="91425" marL="91425">
                    <a:lnL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444450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>
                          <a:latin typeface="Comic Neue"/>
                          <a:ea typeface="Comic Neue"/>
                          <a:cs typeface="Comic Neue"/>
                          <a:sym typeface="Comic Neue"/>
                        </a:rPr>
                        <a:t>Year 6</a:t>
                      </a:r>
                      <a:endParaRPr>
                        <a:latin typeface="Comic Neue"/>
                        <a:ea typeface="Comic Neue"/>
                        <a:cs typeface="Comic Neue"/>
                        <a:sym typeface="Comic Neue"/>
                      </a:endParaRPr>
                    </a:p>
                  </a:txBody>
                  <a:tcPr marT="91425" marB="91425" marR="91425" marL="91425" anchor="ctr">
                    <a:lnL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-279400" lvl="0" marL="45720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SzPts val="800"/>
                        <a:buFont typeface="Comic Sans MS"/>
                        <a:buChar char="●"/>
                      </a:pPr>
                      <a:r>
                        <a:rPr lang="en-GB" sz="800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Able to name a variety of artists and different art movements and can comment on their or its influence and impact on history and culture.</a:t>
                      </a:r>
                      <a:endParaRPr sz="800"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T="91425" marB="91425" marR="91425" marL="91425">
                    <a:lnL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-279400" lvl="0" marL="45720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SzPts val="800"/>
                        <a:buFont typeface="Comic Sans MS"/>
                        <a:buChar char="●"/>
                      </a:pPr>
                      <a:r>
                        <a:rPr lang="en-GB" sz="800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Independently apply drawing techniques, including proportion, line, tone and detail, to create artwork that communicates ideas and meaning. </a:t>
                      </a:r>
                      <a:endParaRPr sz="800"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  <a:p>
                      <a:pPr indent="-279400" lvl="0" marL="45720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SzPts val="800"/>
                        <a:buFont typeface="Comic Sans MS"/>
                        <a:buChar char="●"/>
                      </a:pPr>
                      <a:r>
                        <a:rPr lang="en-GB" sz="800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They use different techniques for different purposes in their own work, understanding which works well and why. </a:t>
                      </a:r>
                      <a:endParaRPr sz="800"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  <a:p>
                      <a:pPr indent="-279400" lvl="0" marL="45720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SzPts val="800"/>
                        <a:buFont typeface="Comic Sans MS"/>
                        <a:buChar char="●"/>
                      </a:pPr>
                      <a:r>
                        <a:rPr lang="en-GB" sz="800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They adapt their work according to their views and describe how they might develop it further, annotating their work.</a:t>
                      </a:r>
                      <a:endParaRPr sz="800"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T="91425" marB="91425" marR="91425" marL="91425">
                    <a:lnL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4285F4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